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B2359-431F-0B66-C017-9201D91DA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CE16F9-511A-3758-F220-37A471C81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10530-87C6-E699-5E03-E0E16986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327C2-5006-2A24-FCE1-30CD6D7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07EAD-36B8-68A2-5F48-281695F3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9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306D7-8C85-1E11-F8F0-A52A1C3D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137BD2-C91B-EB0C-A6C2-F445F86DD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AB9C4-F04A-6932-D237-098B12AF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6C829-7A03-872C-4EC7-D04A05AE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9F7563-9789-1CBA-129D-12F290A7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23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036453-0828-4E72-ABBC-A1CEB78C3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AEC605-176E-9FF2-6969-43E4DC151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7E937-42D0-8B3A-518E-F572F8C3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95F0B9-1AB7-A712-D673-55A888CC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180177-C365-5371-E6F6-37DD7590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67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938A1-07DA-C90A-6D59-48F21368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9057B-59F0-E966-7859-243A9E90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139C6-E764-7951-D581-1EDEFE39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E2F7CF-0214-2A7A-D7AB-C12603FB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76F4C-6DAE-EF83-CC83-D16F1C92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4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100D4-190C-F946-7D97-DDB8DEBC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6E5DE-4BC3-C59F-0C9A-FFD1A3C6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F2798-D238-C325-2D9A-200DAB4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E0B41-9475-056C-F9D2-792DE826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F6D5E-DD20-E5FD-2C38-F1A9728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6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43F92-4644-5C56-06FE-CCCA3459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748D75-98A4-4A3C-7E2F-54BC394F7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9889A9-B123-3483-6237-D168A909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F1DEB-EB66-E587-7D2A-B000AD8E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C2596F-BE7E-3F10-2FA3-44A4BF79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F05969-C9A9-2AC1-3941-A7B2B629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03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FD3D6-A772-B763-7880-04FD2136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4B20A8-1420-D3E5-15AB-FBFC8BD7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C308A4-3666-1C41-F615-562BF533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F7314-576D-2E57-B9E5-EB2F5486E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1B5236-3F68-C932-F58A-4E80C337D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4AC0FE-7C8E-90CA-1EF6-DDBADB65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20A41E-3C08-2070-C549-87D16E8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009FCCE-8BBF-CB24-E732-75D388E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19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E0F17-43A4-4F28-7EC7-D5D0A8D2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719D55-0CA2-CB27-1554-5327E71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32E9A-A96C-49E8-2B5B-9CCF1181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031C0A-919D-B9AE-FC8C-FF1C7C2B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51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FEE574-A072-5861-F6BC-01D5270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9AB75D-83F1-102B-0430-D2EF84A1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46B5C6-2D51-D5BC-1515-2A89E27F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1ED05-91D0-60B8-34C9-EE6BA579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8F6F65-1992-9A58-DA88-B02F66F0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50B33A-9D6E-6EEC-EC06-EE9DF14D6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7E9A4-15A8-521C-9310-6C0AAC0D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E65498-BF34-E14C-3CE4-BC3AD91B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A794BA-07BF-1A30-E7D8-D4E27AE9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DC63-315B-6FB9-B152-07A5991C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EAD385-DFB9-0C93-67AE-E1A7C5C5A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D822AD-2665-F36A-ABE2-3A32C2F6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926A6A-CC63-E814-2698-B4B1044B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2F99EA-0CC4-B708-73E8-B1EF3275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E1F607-331F-0BE1-84E4-BE773BD6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3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00AC1E-28C1-D940-1C77-31688C72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24D90A-2332-2635-5918-0A227DAE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6B2C6-90C7-05C1-76BB-5FD7632C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FA50C-E7FB-2BEC-6EC3-31655354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7E21ED-45BD-8E47-E3E0-4B8314483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0C7FF0-2CB8-D065-F204-EF7274A6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4865"/>
            <a:ext cx="8462865" cy="84628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EA2A6-8748-8B5B-21DC-8EDA447D6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5" y="646502"/>
            <a:ext cx="9144000" cy="1928747"/>
          </a:xfrm>
        </p:spPr>
        <p:txBody>
          <a:bodyPr/>
          <a:lstStyle/>
          <a:p>
            <a:r>
              <a:rPr lang="de-DE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Sommercamp `23</a:t>
            </a:r>
            <a:br>
              <a:rPr lang="de-DE"/>
            </a:b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636D40-3119-3684-7BBF-391C8D66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25" y="2864920"/>
            <a:ext cx="9144000" cy="1655762"/>
          </a:xfrm>
        </p:spPr>
        <p:txBody>
          <a:bodyPr>
            <a:normAutofit/>
          </a:bodyPr>
          <a:lstStyle/>
          <a:p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Organisiert von der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Oskara Kalpaka High School, Liepaja  </a:t>
            </a:r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0B5937-E210-962C-CFA8-555DAAF910E5}"/>
              </a:ext>
            </a:extLst>
          </p:cNvPr>
          <p:cNvSpPr txBox="1"/>
          <p:nvPr/>
        </p:nvSpPr>
        <p:spPr>
          <a:xfrm>
            <a:off x="82421" y="62713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Documentiert von Daniels Derkevics</a:t>
            </a:r>
          </a:p>
        </p:txBody>
      </p:sp>
    </p:spTree>
    <p:extLst>
      <p:ext uri="{BB962C8B-B14F-4D97-AF65-F5344CB8AC3E}">
        <p14:creationId xmlns:p14="http://schemas.microsoft.com/office/powerpoint/2010/main" val="351522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502A42B-A843-EC61-5819-F719BCB97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1</a:t>
            </a:r>
            <a:r>
              <a:rPr lang="de-DE" sz="4400" b="1" i="1">
                <a:latin typeface="Times New Roman" pitchFamily="18"/>
                <a:cs typeface="Times New Roman" pitchFamily="18"/>
              </a:rPr>
              <a:t>. Tag im C</a:t>
            </a:r>
            <a:r>
              <a:rPr lang="lv-LV" sz="4400" b="1" i="1">
                <a:latin typeface="Times New Roman" pitchFamily="18"/>
                <a:cs typeface="Times New Roman" pitchFamily="18"/>
              </a:rPr>
              <a:t>amp</a:t>
            </a:r>
            <a:br>
              <a:rPr lang="en-US" sz="4400" b="1" i="1">
                <a:latin typeface="Times New Roman" pitchFamily="18"/>
                <a:cs typeface="Times New Roman" pitchFamily="18"/>
              </a:rPr>
            </a:br>
            <a:endParaRPr lang="en-US" i="1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060A1AC-4B03-6C8E-26E4-C6EDF625FE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2106" y="1301538"/>
            <a:ext cx="9841614" cy="1705738"/>
          </a:xfrm>
        </p:spPr>
        <p:txBody>
          <a:bodyPr>
            <a:normAutofit fontScale="92500" lnSpcReduction="10000"/>
          </a:bodyPr>
          <a:lstStyle/>
          <a:p>
            <a:pPr marL="285750" lvl="0" indent="-285750" defTabSz="914400" hangingPunct="0">
              <a:spcBef>
                <a:spcPts val="0"/>
              </a:spcBef>
              <a:buSzPct val="100000"/>
              <a:buFont typeface="Arial" pitchFamily="34"/>
              <a:buChar char="•"/>
            </a:pPr>
            <a:r>
              <a:rPr lang="de-DE">
                <a:latin typeface="Times New Roman" pitchFamily="18"/>
                <a:cs typeface="Times New Roman" pitchFamily="18"/>
              </a:rPr>
              <a:t>Am ersten Tag richteten sich die Teilnehmer ein, schlugen ihre Zelte auf und erkundeten die Küste von Mazirbe.</a:t>
            </a:r>
            <a:r>
              <a:rPr lang="en-US">
                <a:latin typeface="Times New Roman" pitchFamily="18"/>
                <a:cs typeface="Times New Roman" pitchFamily="18"/>
              </a:rPr>
              <a:t> 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lv-LV">
              <a:latin typeface="Times New Roman" pitchFamily="18"/>
              <a:cs typeface="Times New Roman" pitchFamily="18"/>
            </a:endParaRPr>
          </a:p>
          <a:p>
            <a:pPr marL="285750" lvl="0" indent="-285750" defTabSz="914400" hangingPunct="0">
              <a:spcBef>
                <a:spcPts val="0"/>
              </a:spcBef>
              <a:buSzPct val="100000"/>
              <a:buFont typeface="Arial" pitchFamily="34"/>
              <a:buChar char="•"/>
            </a:pPr>
            <a:r>
              <a:rPr lang="de-DE">
                <a:latin typeface="Times New Roman" pitchFamily="18"/>
                <a:cs typeface="Times New Roman" pitchFamily="18"/>
              </a:rPr>
              <a:t>Der Abend wurde mit sportlichen Aktivitäten und Gesprächen am Lagerfeuer verbracht. </a:t>
            </a:r>
            <a:endParaRPr lang="en-US" sz="1600">
              <a:latin typeface="Times New Roman" pitchFamily="18"/>
              <a:cs typeface="Times New Roman" pitchFamily="18"/>
            </a:endParaRPr>
          </a:p>
          <a:p>
            <a:pPr lvl="0"/>
            <a:endParaRPr lang="en-US"/>
          </a:p>
        </p:txBody>
      </p:sp>
      <p:pic>
        <p:nvPicPr>
          <p:cNvPr id="4" name="Picture 4" descr="Fotoattēlā varētu būt laiva un pludmale">
            <a:extLst>
              <a:ext uri="{FF2B5EF4-FFF2-40B4-BE49-F238E27FC236}">
                <a16:creationId xmlns:a16="http://schemas.microsoft.com/office/drawing/2014/main" id="{0CEE36D9-3BE4-514A-DB54-CB3D95EE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4044" y="3429000"/>
            <a:ext cx="3996659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6" descr="Fotoattēlā varētu būt 3 cilvēki">
            <a:extLst>
              <a:ext uri="{FF2B5EF4-FFF2-40B4-BE49-F238E27FC236}">
                <a16:creationId xmlns:a16="http://schemas.microsoft.com/office/drawing/2014/main" id="{ED2AD08C-E5EF-5AE2-5CC5-4038DD11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1542" y="3429000"/>
            <a:ext cx="3748025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2" descr="Fotoattēlā varētu būt 3 cilvēki un cilvēki nometņo">
            <a:extLst>
              <a:ext uri="{FF2B5EF4-FFF2-40B4-BE49-F238E27FC236}">
                <a16:creationId xmlns:a16="http://schemas.microsoft.com/office/drawing/2014/main" id="{C6EB8D1D-C788-BA95-3D41-E22BA2C1BA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0096" y="3429000"/>
            <a:ext cx="3706977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594D5A-3E28-377E-B5E8-31E0B864B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47FF0F-AF0D-8FC3-F4A4-26D437AB4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777368"/>
          </a:xfrm>
        </p:spPr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2</a:t>
            </a:r>
            <a:r>
              <a:rPr lang="de-DE" sz="4400" b="1" i="1">
                <a:latin typeface="Times New Roman" pitchFamily="18"/>
                <a:cs typeface="Times New Roman" pitchFamily="18"/>
              </a:rPr>
              <a:t>. Tag im C</a:t>
            </a:r>
            <a:r>
              <a:rPr lang="lv-LV" sz="4400" b="1" i="1">
                <a:latin typeface="Times New Roman" pitchFamily="18"/>
                <a:cs typeface="Times New Roman" pitchFamily="18"/>
              </a:rPr>
              <a:t>amp </a:t>
            </a:r>
            <a:endParaRPr lang="en-US" sz="4400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198B08A-B5D2-92E0-946C-FB934338A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22730" y="1331256"/>
            <a:ext cx="8946544" cy="2494295"/>
          </a:xfrm>
        </p:spPr>
        <p:txBody>
          <a:bodyPr>
            <a:normAutofit fontScale="77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Der zweite Tag des Camps war der wissenschaftlichen Forschung gewidmet, mit Sitzungen unter der Leitung des BIOR-Forschers Ivars Putnis über Fischgemeinschaften an der Kolka-Küste und die Bewirtschaftung der Heringsbestände.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Die Forscherin Rebeka Tetere stellte den Teilnehmern die in der Ostsee vorkommenden Flundern vor.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Am Nachmittag besuchte die Gruppe einen Vortrag des Umweltführers Edgars Millers über das livländische Kulturerbe in Mazirbe</a:t>
            </a:r>
            <a:r>
              <a:rPr lang="en-US">
                <a:latin typeface="Times New Roman" pitchFamily="18"/>
                <a:cs typeface="Times New Roman" pitchFamily="18"/>
              </a:rPr>
              <a:t>.</a:t>
            </a:r>
          </a:p>
          <a:p>
            <a:pPr lvl="0"/>
            <a:endParaRPr lang="en-US"/>
          </a:p>
        </p:txBody>
      </p:sp>
      <p:pic>
        <p:nvPicPr>
          <p:cNvPr id="4" name="Picture 2" descr="Fotoattēla apraksts nav pieejams.">
            <a:extLst>
              <a:ext uri="{FF2B5EF4-FFF2-40B4-BE49-F238E27FC236}">
                <a16:creationId xmlns:a16="http://schemas.microsoft.com/office/drawing/2014/main" id="{1353A716-7C29-292F-0C7F-8A58C62E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115" y="4002369"/>
            <a:ext cx="3708842" cy="26205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B7373E59-3A14-DFBE-2B1E-E10F7287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4412" y="4002369"/>
            <a:ext cx="3514862" cy="263615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108E491C-B7A1-958B-0137-72881504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099" y="4002369"/>
            <a:ext cx="1947205" cy="263615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2639D6-43EC-D8DD-47F5-426B84E06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F912C9-D87D-CA51-BA9E-C7B38C586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5351"/>
            <a:ext cx="10515600" cy="1325563"/>
          </a:xfrm>
        </p:spPr>
        <p:txBody>
          <a:bodyPr/>
          <a:lstStyle/>
          <a:p>
            <a:pPr lvl="0"/>
            <a:r>
              <a:rPr lang="lv-LV" b="1" i="1">
                <a:latin typeface="Times New Roman" pitchFamily="18"/>
                <a:cs typeface="Times New Roman" pitchFamily="18"/>
              </a:rPr>
              <a:t>3</a:t>
            </a:r>
            <a:r>
              <a:rPr lang="de-DE" b="1" i="1">
                <a:latin typeface="Times New Roman" pitchFamily="18"/>
                <a:cs typeface="Times New Roman" pitchFamily="18"/>
              </a:rPr>
              <a:t>. Tag im C</a:t>
            </a:r>
            <a:r>
              <a:rPr lang="lv-LV" b="1" i="1">
                <a:latin typeface="Times New Roman" pitchFamily="18"/>
                <a:cs typeface="Times New Roman" pitchFamily="18"/>
              </a:rPr>
              <a:t>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8B5F010-84A8-FDDC-5C3F-DA1776C928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98054" y="1217779"/>
            <a:ext cx="9225666" cy="2211221"/>
          </a:xfrm>
        </p:spPr>
        <p:txBody>
          <a:bodyPr>
            <a:normAutofit fontScale="62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Am dritten Tag des Camps stand ein Besuch des Wissenschaftszentrums VIZIUM in Ventspils auf dem Programm, wo sich die Teilnehmer mit sieben thematischen Galerien beschäftigten.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Die Gruppe nahm an einem Vortrag über die Naturschönheiten der Wälder und Moore von Slītere teil und erkundete den Leuchtturm von Slītere unter der Leitung des Spezialisten Vilnis Skuja.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r>
              <a:rPr lang="en-US">
                <a:latin typeface="Times New Roman" pitchFamily="18"/>
                <a:cs typeface="Times New Roman" pitchFamily="18"/>
              </a:rPr>
              <a:t>. 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3"/>
            </a:pPr>
            <a:r>
              <a:rPr lang="en-US">
                <a:latin typeface="Times New Roman" pitchFamily="18"/>
                <a:cs typeface="Times New Roman" pitchFamily="18"/>
              </a:rPr>
              <a:t> </a:t>
            </a:r>
            <a:r>
              <a:rPr lang="de-DE">
                <a:latin typeface="Times New Roman" pitchFamily="18"/>
                <a:cs typeface="Times New Roman" pitchFamily="18"/>
              </a:rPr>
              <a:t>Während der Wanderung auf dem Naturlehrpfad wurde über die Wechselwirkung zwischen der Natur, menschlichen Aktivitäten und den klimatischen Bedingungen diskutiert.</a:t>
            </a:r>
            <a:r>
              <a:rPr lang="en-US">
                <a:latin typeface="Times New Roman" pitchFamily="18"/>
                <a:cs typeface="Times New Roman" pitchFamily="18"/>
              </a:rPr>
              <a:t> </a:t>
            </a:r>
          </a:p>
          <a:p>
            <a:pPr lvl="0"/>
            <a:endParaRPr lang="en-US"/>
          </a:p>
        </p:txBody>
      </p:sp>
      <p:pic>
        <p:nvPicPr>
          <p:cNvPr id="4" name="Picture 2" descr="Fotoattēla apraksts nav pieejams.">
            <a:extLst>
              <a:ext uri="{FF2B5EF4-FFF2-40B4-BE49-F238E27FC236}">
                <a16:creationId xmlns:a16="http://schemas.microsoft.com/office/drawing/2014/main" id="{5D4E811B-802F-AA7C-DD0C-720E730E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0980" y="3814483"/>
            <a:ext cx="3887397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66488F1A-9752-0F3B-5910-2F4BB6FB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491" y="3859298"/>
            <a:ext cx="3454402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3E0062A7-3D1B-0B02-C8F8-2AD728575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68740" y="3814483"/>
            <a:ext cx="3454402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BFC5B7-900B-111E-7619-F4486CDE2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2B94FFA-2E7A-71C2-6439-CB8E8BF75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24" y="0"/>
            <a:ext cx="10515600" cy="1325563"/>
          </a:xfrm>
        </p:spPr>
        <p:txBody>
          <a:bodyPr/>
          <a:lstStyle/>
          <a:p>
            <a:pPr lvl="0"/>
            <a:r>
              <a:rPr lang="lv-LV"/>
              <a:t> </a:t>
            </a:r>
            <a:r>
              <a:rPr lang="lv-LV" b="1" i="1">
                <a:latin typeface="Times New Roman" pitchFamily="18"/>
                <a:cs typeface="Times New Roman" pitchFamily="18"/>
              </a:rPr>
              <a:t>4</a:t>
            </a:r>
            <a:r>
              <a:rPr lang="de-DE" b="1" i="1">
                <a:latin typeface="Times New Roman" pitchFamily="18"/>
                <a:cs typeface="Times New Roman" pitchFamily="18"/>
              </a:rPr>
              <a:t>. Tag im Camp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28ADE19-8CAF-7067-D46D-963DA7E9A3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4138" y="980878"/>
            <a:ext cx="9173878" cy="2511952"/>
          </a:xfrm>
        </p:spPr>
        <p:txBody>
          <a:bodyPr>
            <a:normAutofit fontScale="77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None/>
            </a:pPr>
            <a:endParaRPr lang="en-US">
              <a:latin typeface="Arial" pitchFamily="34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Am vierten Tag untersuchten die Teilnehmer zusammen mit den BIOR-Forschern Kārlis Heimrāts und Raimonds Radzevskis Fischbrut an der Küste.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Antra Stīpniece stellte der Gruppe verschiedene Vogelarten vor, die in der Küstenregion der Ostsee vorkommen.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</a:t>
            </a:r>
            <a:r>
              <a:rPr lang="de-DE">
                <a:latin typeface="Times New Roman" pitchFamily="18"/>
                <a:cs typeface="Times New Roman" pitchFamily="18"/>
              </a:rPr>
              <a:t> Am Nachmittag gab es einen Orientierungslauf und eine traditionelle Fischsuppe, um die gemeinsame Liebe zur Natur zu feiern und bleibende Erinnerungen zu schaffen.</a:t>
            </a:r>
            <a:endParaRPr lang="en-US">
              <a:latin typeface="Times New Roman" pitchFamily="18"/>
              <a:cs typeface="Times New Roman" pitchFamily="18"/>
            </a:endParaRPr>
          </a:p>
        </p:txBody>
      </p:sp>
      <p:pic>
        <p:nvPicPr>
          <p:cNvPr id="4" name="Picture 2" descr="Fotoattēlā varētu būt 11 cilvēku">
            <a:extLst>
              <a:ext uri="{FF2B5EF4-FFF2-40B4-BE49-F238E27FC236}">
                <a16:creationId xmlns:a16="http://schemas.microsoft.com/office/drawing/2014/main" id="{840763A7-9307-5BED-43E1-EAB545F8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12532" y="3779215"/>
            <a:ext cx="4257894" cy="283772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BE7C5679-9A11-E9E0-9F1A-CCE9AD9C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29484" y="3784783"/>
            <a:ext cx="1903186" cy="285576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CCF866D0-4442-28A5-918B-43B8AB35B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924" y="3779215"/>
            <a:ext cx="3807689" cy="285576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141031-F847-BF57-2BFE-DFE857D93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Breitbild</PresentationFormat>
  <Paragraphs>27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</vt:lpstr>
      <vt:lpstr>Sommercamp `23 </vt:lpstr>
      <vt:lpstr>1. Tag im Camp </vt:lpstr>
      <vt:lpstr>2. Tag im Camp </vt:lpstr>
      <vt:lpstr>3. Tag im Camp</vt:lpstr>
      <vt:lpstr> 4. Tag im Camp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4</cp:revision>
  <dcterms:created xsi:type="dcterms:W3CDTF">2024-10-20T21:33:02Z</dcterms:created>
  <dcterms:modified xsi:type="dcterms:W3CDTF">2024-10-22T19:17:17Z</dcterms:modified>
</cp:coreProperties>
</file>