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3" r:id="rId7"/>
    <p:sldId id="260" r:id="rId8"/>
    <p:sldId id="261"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86" d="100"/>
          <a:sy n="86" d="100"/>
        </p:scale>
        <p:origin x="120"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4F0EF-5A67-A22E-59FF-D3ECD350F17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22F8E04-56FC-0D03-001D-42D0FC0316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69B4C63-A9BD-2B98-7DBA-7F13B44F85BC}"/>
              </a:ext>
            </a:extLst>
          </p:cNvPr>
          <p:cNvSpPr>
            <a:spLocks noGrp="1"/>
          </p:cNvSpPr>
          <p:nvPr>
            <p:ph type="dt" sz="half" idx="10"/>
          </p:nvPr>
        </p:nvSpPr>
        <p:spPr/>
        <p:txBody>
          <a:bodyPr/>
          <a:lstStyle/>
          <a:p>
            <a:fld id="{318538A5-A726-4154-B45C-61F3D485AC62}" type="datetimeFigureOut">
              <a:rPr lang="nl-NL" smtClean="0"/>
              <a:t>29-8-2024</a:t>
            </a:fld>
            <a:endParaRPr lang="nl-NL"/>
          </a:p>
        </p:txBody>
      </p:sp>
      <p:sp>
        <p:nvSpPr>
          <p:cNvPr id="5" name="Tijdelijke aanduiding voor voettekst 4">
            <a:extLst>
              <a:ext uri="{FF2B5EF4-FFF2-40B4-BE49-F238E27FC236}">
                <a16:creationId xmlns:a16="http://schemas.microsoft.com/office/drawing/2014/main" id="{5D658BEE-5629-1D39-432A-F2E0D65FA7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33FCB7-D480-3C23-EA7B-6DF22FAEA342}"/>
              </a:ext>
            </a:extLst>
          </p:cNvPr>
          <p:cNvSpPr>
            <a:spLocks noGrp="1"/>
          </p:cNvSpPr>
          <p:nvPr>
            <p:ph type="sldNum" sz="quarter" idx="12"/>
          </p:nvPr>
        </p:nvSpPr>
        <p:spPr/>
        <p:txBody>
          <a:bodyPr/>
          <a:lstStyle/>
          <a:p>
            <a:fld id="{3C44F4A1-2985-45FB-B9A0-D86A74FFE737}" type="slidenum">
              <a:rPr lang="nl-NL" smtClean="0"/>
              <a:t>‹Nr.›</a:t>
            </a:fld>
            <a:endParaRPr lang="nl-NL"/>
          </a:p>
        </p:txBody>
      </p:sp>
    </p:spTree>
    <p:extLst>
      <p:ext uri="{BB962C8B-B14F-4D97-AF65-F5344CB8AC3E}">
        <p14:creationId xmlns:p14="http://schemas.microsoft.com/office/powerpoint/2010/main" val="3993651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5ACF14-3D4F-AC03-2462-8D3E1A12CAC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3A1A683-CFDC-FA8C-6441-A2A0C51B5C8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5D12936-46C7-0F75-C56F-34BA57CA1117}"/>
              </a:ext>
            </a:extLst>
          </p:cNvPr>
          <p:cNvSpPr>
            <a:spLocks noGrp="1"/>
          </p:cNvSpPr>
          <p:nvPr>
            <p:ph type="dt" sz="half" idx="10"/>
          </p:nvPr>
        </p:nvSpPr>
        <p:spPr/>
        <p:txBody>
          <a:bodyPr/>
          <a:lstStyle/>
          <a:p>
            <a:fld id="{318538A5-A726-4154-B45C-61F3D485AC62}" type="datetimeFigureOut">
              <a:rPr lang="nl-NL" smtClean="0"/>
              <a:t>29-8-2024</a:t>
            </a:fld>
            <a:endParaRPr lang="nl-NL"/>
          </a:p>
        </p:txBody>
      </p:sp>
      <p:sp>
        <p:nvSpPr>
          <p:cNvPr id="5" name="Tijdelijke aanduiding voor voettekst 4">
            <a:extLst>
              <a:ext uri="{FF2B5EF4-FFF2-40B4-BE49-F238E27FC236}">
                <a16:creationId xmlns:a16="http://schemas.microsoft.com/office/drawing/2014/main" id="{480EB93C-0AAC-9AD0-7EBF-311157BEB2F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7E2951-9418-AA12-7FDE-274E30377AB6}"/>
              </a:ext>
            </a:extLst>
          </p:cNvPr>
          <p:cNvSpPr>
            <a:spLocks noGrp="1"/>
          </p:cNvSpPr>
          <p:nvPr>
            <p:ph type="sldNum" sz="quarter" idx="12"/>
          </p:nvPr>
        </p:nvSpPr>
        <p:spPr/>
        <p:txBody>
          <a:bodyPr/>
          <a:lstStyle/>
          <a:p>
            <a:fld id="{3C44F4A1-2985-45FB-B9A0-D86A74FFE737}" type="slidenum">
              <a:rPr lang="nl-NL" smtClean="0"/>
              <a:t>‹Nr.›</a:t>
            </a:fld>
            <a:endParaRPr lang="nl-NL"/>
          </a:p>
        </p:txBody>
      </p:sp>
    </p:spTree>
    <p:extLst>
      <p:ext uri="{BB962C8B-B14F-4D97-AF65-F5344CB8AC3E}">
        <p14:creationId xmlns:p14="http://schemas.microsoft.com/office/powerpoint/2010/main" val="385980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75BFE3E-5212-B411-4F8A-C559900FEE6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FD804C4-DABA-39D6-1EE8-273FE219A1A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7CA9F5-26D3-B7B0-32C0-0DF8B789CE8C}"/>
              </a:ext>
            </a:extLst>
          </p:cNvPr>
          <p:cNvSpPr>
            <a:spLocks noGrp="1"/>
          </p:cNvSpPr>
          <p:nvPr>
            <p:ph type="dt" sz="half" idx="10"/>
          </p:nvPr>
        </p:nvSpPr>
        <p:spPr/>
        <p:txBody>
          <a:bodyPr/>
          <a:lstStyle/>
          <a:p>
            <a:fld id="{318538A5-A726-4154-B45C-61F3D485AC62}" type="datetimeFigureOut">
              <a:rPr lang="nl-NL" smtClean="0"/>
              <a:t>29-8-2024</a:t>
            </a:fld>
            <a:endParaRPr lang="nl-NL"/>
          </a:p>
        </p:txBody>
      </p:sp>
      <p:sp>
        <p:nvSpPr>
          <p:cNvPr id="5" name="Tijdelijke aanduiding voor voettekst 4">
            <a:extLst>
              <a:ext uri="{FF2B5EF4-FFF2-40B4-BE49-F238E27FC236}">
                <a16:creationId xmlns:a16="http://schemas.microsoft.com/office/drawing/2014/main" id="{7C5BCAFC-6EC9-5535-5830-3EEC6C881A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C8FABF9-33F9-E7B5-1E20-C3E9293824C4}"/>
              </a:ext>
            </a:extLst>
          </p:cNvPr>
          <p:cNvSpPr>
            <a:spLocks noGrp="1"/>
          </p:cNvSpPr>
          <p:nvPr>
            <p:ph type="sldNum" sz="quarter" idx="12"/>
          </p:nvPr>
        </p:nvSpPr>
        <p:spPr/>
        <p:txBody>
          <a:bodyPr/>
          <a:lstStyle/>
          <a:p>
            <a:fld id="{3C44F4A1-2985-45FB-B9A0-D86A74FFE737}" type="slidenum">
              <a:rPr lang="nl-NL" smtClean="0"/>
              <a:t>‹Nr.›</a:t>
            </a:fld>
            <a:endParaRPr lang="nl-NL"/>
          </a:p>
        </p:txBody>
      </p:sp>
    </p:spTree>
    <p:extLst>
      <p:ext uri="{BB962C8B-B14F-4D97-AF65-F5344CB8AC3E}">
        <p14:creationId xmlns:p14="http://schemas.microsoft.com/office/powerpoint/2010/main" val="420004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7417A-35D2-1323-1752-A34499BA3E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64A09DD-EFDE-86C2-0CFA-F3AC624350A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49D7FB-B554-657E-C8A7-3DADD7159360}"/>
              </a:ext>
            </a:extLst>
          </p:cNvPr>
          <p:cNvSpPr>
            <a:spLocks noGrp="1"/>
          </p:cNvSpPr>
          <p:nvPr>
            <p:ph type="dt" sz="half" idx="10"/>
          </p:nvPr>
        </p:nvSpPr>
        <p:spPr/>
        <p:txBody>
          <a:bodyPr/>
          <a:lstStyle/>
          <a:p>
            <a:fld id="{318538A5-A726-4154-B45C-61F3D485AC62}" type="datetimeFigureOut">
              <a:rPr lang="nl-NL" smtClean="0"/>
              <a:t>29-8-2024</a:t>
            </a:fld>
            <a:endParaRPr lang="nl-NL"/>
          </a:p>
        </p:txBody>
      </p:sp>
      <p:sp>
        <p:nvSpPr>
          <p:cNvPr id="5" name="Tijdelijke aanduiding voor voettekst 4">
            <a:extLst>
              <a:ext uri="{FF2B5EF4-FFF2-40B4-BE49-F238E27FC236}">
                <a16:creationId xmlns:a16="http://schemas.microsoft.com/office/drawing/2014/main" id="{A75E7E99-639C-E487-32D5-75A4B2931E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887880-DBCD-BD1D-8C54-756EBFF116B7}"/>
              </a:ext>
            </a:extLst>
          </p:cNvPr>
          <p:cNvSpPr>
            <a:spLocks noGrp="1"/>
          </p:cNvSpPr>
          <p:nvPr>
            <p:ph type="sldNum" sz="quarter" idx="12"/>
          </p:nvPr>
        </p:nvSpPr>
        <p:spPr/>
        <p:txBody>
          <a:bodyPr/>
          <a:lstStyle/>
          <a:p>
            <a:fld id="{3C44F4A1-2985-45FB-B9A0-D86A74FFE737}" type="slidenum">
              <a:rPr lang="nl-NL" smtClean="0"/>
              <a:t>‹Nr.›</a:t>
            </a:fld>
            <a:endParaRPr lang="nl-NL"/>
          </a:p>
        </p:txBody>
      </p:sp>
    </p:spTree>
    <p:extLst>
      <p:ext uri="{BB962C8B-B14F-4D97-AF65-F5344CB8AC3E}">
        <p14:creationId xmlns:p14="http://schemas.microsoft.com/office/powerpoint/2010/main" val="381501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6BDCA0-C6DF-FD5F-3BE4-57D68D5F6BC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CE8134B-7A04-6F04-BA92-3FDAEB0E4D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7D6BF54-1994-E0F6-F063-317D53F1D504}"/>
              </a:ext>
            </a:extLst>
          </p:cNvPr>
          <p:cNvSpPr>
            <a:spLocks noGrp="1"/>
          </p:cNvSpPr>
          <p:nvPr>
            <p:ph type="dt" sz="half" idx="10"/>
          </p:nvPr>
        </p:nvSpPr>
        <p:spPr/>
        <p:txBody>
          <a:bodyPr/>
          <a:lstStyle/>
          <a:p>
            <a:fld id="{318538A5-A726-4154-B45C-61F3D485AC62}" type="datetimeFigureOut">
              <a:rPr lang="nl-NL" smtClean="0"/>
              <a:t>29-8-2024</a:t>
            </a:fld>
            <a:endParaRPr lang="nl-NL"/>
          </a:p>
        </p:txBody>
      </p:sp>
      <p:sp>
        <p:nvSpPr>
          <p:cNvPr id="5" name="Tijdelijke aanduiding voor voettekst 4">
            <a:extLst>
              <a:ext uri="{FF2B5EF4-FFF2-40B4-BE49-F238E27FC236}">
                <a16:creationId xmlns:a16="http://schemas.microsoft.com/office/drawing/2014/main" id="{20286C8B-69B0-F450-7C21-E1C8CCE9D2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1064F5-78CE-E50B-6E35-C08D6269457A}"/>
              </a:ext>
            </a:extLst>
          </p:cNvPr>
          <p:cNvSpPr>
            <a:spLocks noGrp="1"/>
          </p:cNvSpPr>
          <p:nvPr>
            <p:ph type="sldNum" sz="quarter" idx="12"/>
          </p:nvPr>
        </p:nvSpPr>
        <p:spPr/>
        <p:txBody>
          <a:bodyPr/>
          <a:lstStyle/>
          <a:p>
            <a:fld id="{3C44F4A1-2985-45FB-B9A0-D86A74FFE737}" type="slidenum">
              <a:rPr lang="nl-NL" smtClean="0"/>
              <a:t>‹Nr.›</a:t>
            </a:fld>
            <a:endParaRPr lang="nl-NL"/>
          </a:p>
        </p:txBody>
      </p:sp>
    </p:spTree>
    <p:extLst>
      <p:ext uri="{BB962C8B-B14F-4D97-AF65-F5344CB8AC3E}">
        <p14:creationId xmlns:p14="http://schemas.microsoft.com/office/powerpoint/2010/main" val="248246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47060-5C64-BEEB-6BBA-0BEEFC93E0C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339B557-66D9-FA1A-A2AE-51043D8A591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3F6DAC3-5CFC-5DDC-DCC3-7850AFC9F23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BD61611-8566-37C3-2B3D-C940E1E9EEFE}"/>
              </a:ext>
            </a:extLst>
          </p:cNvPr>
          <p:cNvSpPr>
            <a:spLocks noGrp="1"/>
          </p:cNvSpPr>
          <p:nvPr>
            <p:ph type="dt" sz="half" idx="10"/>
          </p:nvPr>
        </p:nvSpPr>
        <p:spPr/>
        <p:txBody>
          <a:bodyPr/>
          <a:lstStyle/>
          <a:p>
            <a:fld id="{318538A5-A726-4154-B45C-61F3D485AC62}" type="datetimeFigureOut">
              <a:rPr lang="nl-NL" smtClean="0"/>
              <a:t>29-8-2024</a:t>
            </a:fld>
            <a:endParaRPr lang="nl-NL"/>
          </a:p>
        </p:txBody>
      </p:sp>
      <p:sp>
        <p:nvSpPr>
          <p:cNvPr id="6" name="Tijdelijke aanduiding voor voettekst 5">
            <a:extLst>
              <a:ext uri="{FF2B5EF4-FFF2-40B4-BE49-F238E27FC236}">
                <a16:creationId xmlns:a16="http://schemas.microsoft.com/office/drawing/2014/main" id="{85FC17F4-59D8-1B14-8830-D684BFC80AE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853AEA-38CA-4E9F-FF55-CB07CED8F360}"/>
              </a:ext>
            </a:extLst>
          </p:cNvPr>
          <p:cNvSpPr>
            <a:spLocks noGrp="1"/>
          </p:cNvSpPr>
          <p:nvPr>
            <p:ph type="sldNum" sz="quarter" idx="12"/>
          </p:nvPr>
        </p:nvSpPr>
        <p:spPr/>
        <p:txBody>
          <a:bodyPr/>
          <a:lstStyle/>
          <a:p>
            <a:fld id="{3C44F4A1-2985-45FB-B9A0-D86A74FFE737}" type="slidenum">
              <a:rPr lang="nl-NL" smtClean="0"/>
              <a:t>‹Nr.›</a:t>
            </a:fld>
            <a:endParaRPr lang="nl-NL"/>
          </a:p>
        </p:txBody>
      </p:sp>
    </p:spTree>
    <p:extLst>
      <p:ext uri="{BB962C8B-B14F-4D97-AF65-F5344CB8AC3E}">
        <p14:creationId xmlns:p14="http://schemas.microsoft.com/office/powerpoint/2010/main" val="1172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098AE-3577-9916-FE53-D6E04BD9C93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E67A808-54CC-B56D-E3C0-8BAE35A14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0E40055-3CC0-8DD0-3C23-4535CD33724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4875C49-9748-88B6-9D6D-09E0A375C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3E700CD-84A1-A648-E417-5EDE11DA4BD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6A4E53C-E352-207C-2AF5-AC8801A81663}"/>
              </a:ext>
            </a:extLst>
          </p:cNvPr>
          <p:cNvSpPr>
            <a:spLocks noGrp="1"/>
          </p:cNvSpPr>
          <p:nvPr>
            <p:ph type="dt" sz="half" idx="10"/>
          </p:nvPr>
        </p:nvSpPr>
        <p:spPr/>
        <p:txBody>
          <a:bodyPr/>
          <a:lstStyle/>
          <a:p>
            <a:fld id="{318538A5-A726-4154-B45C-61F3D485AC62}" type="datetimeFigureOut">
              <a:rPr lang="nl-NL" smtClean="0"/>
              <a:t>29-8-2024</a:t>
            </a:fld>
            <a:endParaRPr lang="nl-NL"/>
          </a:p>
        </p:txBody>
      </p:sp>
      <p:sp>
        <p:nvSpPr>
          <p:cNvPr id="8" name="Tijdelijke aanduiding voor voettekst 7">
            <a:extLst>
              <a:ext uri="{FF2B5EF4-FFF2-40B4-BE49-F238E27FC236}">
                <a16:creationId xmlns:a16="http://schemas.microsoft.com/office/drawing/2014/main" id="{9B2E792E-D00F-ABBA-F236-24F991C77A1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306CE3A-6523-4E65-69E5-50A48FF0517D}"/>
              </a:ext>
            </a:extLst>
          </p:cNvPr>
          <p:cNvSpPr>
            <a:spLocks noGrp="1"/>
          </p:cNvSpPr>
          <p:nvPr>
            <p:ph type="sldNum" sz="quarter" idx="12"/>
          </p:nvPr>
        </p:nvSpPr>
        <p:spPr/>
        <p:txBody>
          <a:bodyPr/>
          <a:lstStyle/>
          <a:p>
            <a:fld id="{3C44F4A1-2985-45FB-B9A0-D86A74FFE737}" type="slidenum">
              <a:rPr lang="nl-NL" smtClean="0"/>
              <a:t>‹Nr.›</a:t>
            </a:fld>
            <a:endParaRPr lang="nl-NL"/>
          </a:p>
        </p:txBody>
      </p:sp>
    </p:spTree>
    <p:extLst>
      <p:ext uri="{BB962C8B-B14F-4D97-AF65-F5344CB8AC3E}">
        <p14:creationId xmlns:p14="http://schemas.microsoft.com/office/powerpoint/2010/main" val="203307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1FFAB-FCC0-8C66-EC4D-303888AC13C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FC7AE4-8198-871F-9947-A5CD7BF09503}"/>
              </a:ext>
            </a:extLst>
          </p:cNvPr>
          <p:cNvSpPr>
            <a:spLocks noGrp="1"/>
          </p:cNvSpPr>
          <p:nvPr>
            <p:ph type="dt" sz="half" idx="10"/>
          </p:nvPr>
        </p:nvSpPr>
        <p:spPr/>
        <p:txBody>
          <a:bodyPr/>
          <a:lstStyle/>
          <a:p>
            <a:fld id="{318538A5-A726-4154-B45C-61F3D485AC62}" type="datetimeFigureOut">
              <a:rPr lang="nl-NL" smtClean="0"/>
              <a:t>29-8-2024</a:t>
            </a:fld>
            <a:endParaRPr lang="nl-NL"/>
          </a:p>
        </p:txBody>
      </p:sp>
      <p:sp>
        <p:nvSpPr>
          <p:cNvPr id="4" name="Tijdelijke aanduiding voor voettekst 3">
            <a:extLst>
              <a:ext uri="{FF2B5EF4-FFF2-40B4-BE49-F238E27FC236}">
                <a16:creationId xmlns:a16="http://schemas.microsoft.com/office/drawing/2014/main" id="{ED2175CA-522A-0B19-7FFE-44E4528445E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AB05AE0-D139-3118-C2DA-8B74FC7B49D2}"/>
              </a:ext>
            </a:extLst>
          </p:cNvPr>
          <p:cNvSpPr>
            <a:spLocks noGrp="1"/>
          </p:cNvSpPr>
          <p:nvPr>
            <p:ph type="sldNum" sz="quarter" idx="12"/>
          </p:nvPr>
        </p:nvSpPr>
        <p:spPr/>
        <p:txBody>
          <a:bodyPr/>
          <a:lstStyle/>
          <a:p>
            <a:fld id="{3C44F4A1-2985-45FB-B9A0-D86A74FFE737}" type="slidenum">
              <a:rPr lang="nl-NL" smtClean="0"/>
              <a:t>‹Nr.›</a:t>
            </a:fld>
            <a:endParaRPr lang="nl-NL"/>
          </a:p>
        </p:txBody>
      </p:sp>
    </p:spTree>
    <p:extLst>
      <p:ext uri="{BB962C8B-B14F-4D97-AF65-F5344CB8AC3E}">
        <p14:creationId xmlns:p14="http://schemas.microsoft.com/office/powerpoint/2010/main" val="237554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1087538-6A05-DB20-909F-9C4C9A674A6C}"/>
              </a:ext>
            </a:extLst>
          </p:cNvPr>
          <p:cNvSpPr>
            <a:spLocks noGrp="1"/>
          </p:cNvSpPr>
          <p:nvPr>
            <p:ph type="dt" sz="half" idx="10"/>
          </p:nvPr>
        </p:nvSpPr>
        <p:spPr/>
        <p:txBody>
          <a:bodyPr/>
          <a:lstStyle/>
          <a:p>
            <a:fld id="{318538A5-A726-4154-B45C-61F3D485AC62}" type="datetimeFigureOut">
              <a:rPr lang="nl-NL" smtClean="0"/>
              <a:t>29-8-2024</a:t>
            </a:fld>
            <a:endParaRPr lang="nl-NL"/>
          </a:p>
        </p:txBody>
      </p:sp>
      <p:sp>
        <p:nvSpPr>
          <p:cNvPr id="3" name="Tijdelijke aanduiding voor voettekst 2">
            <a:extLst>
              <a:ext uri="{FF2B5EF4-FFF2-40B4-BE49-F238E27FC236}">
                <a16:creationId xmlns:a16="http://schemas.microsoft.com/office/drawing/2014/main" id="{05F2942E-915B-B225-0C1D-D4A1880F3CF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C1AA05B-0B12-008E-842A-5BFBAFFD1D3C}"/>
              </a:ext>
            </a:extLst>
          </p:cNvPr>
          <p:cNvSpPr>
            <a:spLocks noGrp="1"/>
          </p:cNvSpPr>
          <p:nvPr>
            <p:ph type="sldNum" sz="quarter" idx="12"/>
          </p:nvPr>
        </p:nvSpPr>
        <p:spPr/>
        <p:txBody>
          <a:bodyPr/>
          <a:lstStyle/>
          <a:p>
            <a:fld id="{3C44F4A1-2985-45FB-B9A0-D86A74FFE737}" type="slidenum">
              <a:rPr lang="nl-NL" smtClean="0"/>
              <a:t>‹Nr.›</a:t>
            </a:fld>
            <a:endParaRPr lang="nl-NL"/>
          </a:p>
        </p:txBody>
      </p:sp>
    </p:spTree>
    <p:extLst>
      <p:ext uri="{BB962C8B-B14F-4D97-AF65-F5344CB8AC3E}">
        <p14:creationId xmlns:p14="http://schemas.microsoft.com/office/powerpoint/2010/main" val="18542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92734-FC95-CE16-2CDA-249E6CE3506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724B2C9-E2F9-70DF-9FB9-6E6A80B12F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8DFF65F-3565-1751-BC8B-CAC193CD6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72F4A7A-956E-1D90-C3EB-3C18D96AEDD7}"/>
              </a:ext>
            </a:extLst>
          </p:cNvPr>
          <p:cNvSpPr>
            <a:spLocks noGrp="1"/>
          </p:cNvSpPr>
          <p:nvPr>
            <p:ph type="dt" sz="half" idx="10"/>
          </p:nvPr>
        </p:nvSpPr>
        <p:spPr/>
        <p:txBody>
          <a:bodyPr/>
          <a:lstStyle/>
          <a:p>
            <a:fld id="{318538A5-A726-4154-B45C-61F3D485AC62}" type="datetimeFigureOut">
              <a:rPr lang="nl-NL" smtClean="0"/>
              <a:t>29-8-2024</a:t>
            </a:fld>
            <a:endParaRPr lang="nl-NL"/>
          </a:p>
        </p:txBody>
      </p:sp>
      <p:sp>
        <p:nvSpPr>
          <p:cNvPr id="6" name="Tijdelijke aanduiding voor voettekst 5">
            <a:extLst>
              <a:ext uri="{FF2B5EF4-FFF2-40B4-BE49-F238E27FC236}">
                <a16:creationId xmlns:a16="http://schemas.microsoft.com/office/drawing/2014/main" id="{A743548E-92A3-88BA-B4D5-546A2F7DF8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8EE8D18-F1F6-4266-E76C-9CCA42827A80}"/>
              </a:ext>
            </a:extLst>
          </p:cNvPr>
          <p:cNvSpPr>
            <a:spLocks noGrp="1"/>
          </p:cNvSpPr>
          <p:nvPr>
            <p:ph type="sldNum" sz="quarter" idx="12"/>
          </p:nvPr>
        </p:nvSpPr>
        <p:spPr/>
        <p:txBody>
          <a:bodyPr/>
          <a:lstStyle/>
          <a:p>
            <a:fld id="{3C44F4A1-2985-45FB-B9A0-D86A74FFE737}" type="slidenum">
              <a:rPr lang="nl-NL" smtClean="0"/>
              <a:t>‹Nr.›</a:t>
            </a:fld>
            <a:endParaRPr lang="nl-NL"/>
          </a:p>
        </p:txBody>
      </p:sp>
    </p:spTree>
    <p:extLst>
      <p:ext uri="{BB962C8B-B14F-4D97-AF65-F5344CB8AC3E}">
        <p14:creationId xmlns:p14="http://schemas.microsoft.com/office/powerpoint/2010/main" val="41683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0F3B7D-462C-8B76-9119-B9B3E0AB9B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EB7DAAF-9C07-4594-962D-4765F706F1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51110C0-ED7C-EFC8-67C8-DA25287A0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2C5213-FDDF-88FB-8326-4B4CEAA06DAB}"/>
              </a:ext>
            </a:extLst>
          </p:cNvPr>
          <p:cNvSpPr>
            <a:spLocks noGrp="1"/>
          </p:cNvSpPr>
          <p:nvPr>
            <p:ph type="dt" sz="half" idx="10"/>
          </p:nvPr>
        </p:nvSpPr>
        <p:spPr/>
        <p:txBody>
          <a:bodyPr/>
          <a:lstStyle/>
          <a:p>
            <a:fld id="{318538A5-A726-4154-B45C-61F3D485AC62}" type="datetimeFigureOut">
              <a:rPr lang="nl-NL" smtClean="0"/>
              <a:t>29-8-2024</a:t>
            </a:fld>
            <a:endParaRPr lang="nl-NL"/>
          </a:p>
        </p:txBody>
      </p:sp>
      <p:sp>
        <p:nvSpPr>
          <p:cNvPr id="6" name="Tijdelijke aanduiding voor voettekst 5">
            <a:extLst>
              <a:ext uri="{FF2B5EF4-FFF2-40B4-BE49-F238E27FC236}">
                <a16:creationId xmlns:a16="http://schemas.microsoft.com/office/drawing/2014/main" id="{421C2948-CF51-BF11-F4DC-B0CAD085C85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2D9AEDD-071F-8408-6119-2AF784E7268D}"/>
              </a:ext>
            </a:extLst>
          </p:cNvPr>
          <p:cNvSpPr>
            <a:spLocks noGrp="1"/>
          </p:cNvSpPr>
          <p:nvPr>
            <p:ph type="sldNum" sz="quarter" idx="12"/>
          </p:nvPr>
        </p:nvSpPr>
        <p:spPr/>
        <p:txBody>
          <a:bodyPr/>
          <a:lstStyle/>
          <a:p>
            <a:fld id="{3C44F4A1-2985-45FB-B9A0-D86A74FFE737}" type="slidenum">
              <a:rPr lang="nl-NL" smtClean="0"/>
              <a:t>‹Nr.›</a:t>
            </a:fld>
            <a:endParaRPr lang="nl-NL"/>
          </a:p>
        </p:txBody>
      </p:sp>
    </p:spTree>
    <p:extLst>
      <p:ext uri="{BB962C8B-B14F-4D97-AF65-F5344CB8AC3E}">
        <p14:creationId xmlns:p14="http://schemas.microsoft.com/office/powerpoint/2010/main" val="423308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06CE7B9-21DF-D27E-483F-B8AC4E639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E0F572B-8F8C-519A-DE13-3DC45D22BE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406BA9E-D04E-8FED-872F-1B8365B59D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538A5-A726-4154-B45C-61F3D485AC62}" type="datetimeFigureOut">
              <a:rPr lang="nl-NL" smtClean="0"/>
              <a:t>29-8-2024</a:t>
            </a:fld>
            <a:endParaRPr lang="nl-NL"/>
          </a:p>
        </p:txBody>
      </p:sp>
      <p:sp>
        <p:nvSpPr>
          <p:cNvPr id="5" name="Tijdelijke aanduiding voor voettekst 4">
            <a:extLst>
              <a:ext uri="{FF2B5EF4-FFF2-40B4-BE49-F238E27FC236}">
                <a16:creationId xmlns:a16="http://schemas.microsoft.com/office/drawing/2014/main" id="{80D57B58-53A0-DF91-46A8-455B107AC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595084F-DDC9-E98F-3B0A-CEFE84B14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4F4A1-2985-45FB-B9A0-D86A74FFE737}" type="slidenum">
              <a:rPr lang="nl-NL" smtClean="0"/>
              <a:t>‹Nr.›</a:t>
            </a:fld>
            <a:endParaRPr lang="nl-NL"/>
          </a:p>
        </p:txBody>
      </p:sp>
    </p:spTree>
    <p:extLst>
      <p:ext uri="{BB962C8B-B14F-4D97-AF65-F5344CB8AC3E}">
        <p14:creationId xmlns:p14="http://schemas.microsoft.com/office/powerpoint/2010/main" val="3854264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D5662-FDCC-2A2E-221F-FBA059A95D91}"/>
              </a:ext>
            </a:extLst>
          </p:cNvPr>
          <p:cNvSpPr>
            <a:spLocks noGrp="1"/>
          </p:cNvSpPr>
          <p:nvPr>
            <p:ph type="ctrTitle"/>
          </p:nvPr>
        </p:nvSpPr>
        <p:spPr>
          <a:xfrm>
            <a:off x="1651000" y="2934230"/>
            <a:ext cx="9144000" cy="2387600"/>
          </a:xfrm>
        </p:spPr>
        <p:txBody>
          <a:bodyPr>
            <a:normAutofit fontScale="90000"/>
          </a:bodyPr>
          <a:lstStyle/>
          <a:p>
            <a:r>
              <a:rPr lang="nl-NL">
                <a:solidFill>
                  <a:schemeClr val="accent1">
                    <a:lumMod val="75000"/>
                  </a:schemeClr>
                </a:solidFill>
                <a:latin typeface="Arial Black" panose="020B0A04020102020204" pitchFamily="34" charset="0"/>
              </a:rPr>
              <a:t> </a:t>
            </a:r>
            <a:r>
              <a:rPr lang="en-US">
                <a:solidFill>
                  <a:schemeClr val="accent1">
                    <a:lumMod val="75000"/>
                  </a:schemeClr>
                </a:solidFill>
                <a:latin typeface="Arial Black" panose="020B0A04020102020204" pitchFamily="34" charset="0"/>
              </a:rPr>
              <a:t>WATER </a:t>
            </a:r>
            <a:br>
              <a:rPr lang="en-US">
                <a:solidFill>
                  <a:schemeClr val="accent1">
                    <a:lumMod val="75000"/>
                  </a:schemeClr>
                </a:solidFill>
                <a:latin typeface="Arial Black" panose="020B0A04020102020204" pitchFamily="34" charset="0"/>
              </a:rPr>
            </a:br>
            <a:br>
              <a:rPr lang="en-US">
                <a:solidFill>
                  <a:schemeClr val="accent1">
                    <a:lumMod val="75000"/>
                  </a:schemeClr>
                </a:solidFill>
                <a:latin typeface="Arial Black" panose="020B0A04020102020204" pitchFamily="34" charset="0"/>
              </a:rPr>
            </a:br>
            <a:r>
              <a:rPr lang="en-US">
                <a:solidFill>
                  <a:schemeClr val="accent1">
                    <a:lumMod val="75000"/>
                  </a:schemeClr>
                </a:solidFill>
                <a:latin typeface="Arial Black" panose="020B0A04020102020204" pitchFamily="34" charset="0"/>
              </a:rPr>
              <a:t>the predominant element in the Netherlands</a:t>
            </a:r>
            <a:endParaRPr lang="nl-NL"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156983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descr="Afbeelding met buitenshuis, hemel, windmolen, gras&#10;&#10;Automatisch gegenereerde beschrijving">
            <a:extLst>
              <a:ext uri="{FF2B5EF4-FFF2-40B4-BE49-F238E27FC236}">
                <a16:creationId xmlns:a16="http://schemas.microsoft.com/office/drawing/2014/main" id="{6872630E-B897-0495-EC92-8B622A5FFCC8}"/>
              </a:ext>
            </a:extLst>
          </p:cNvPr>
          <p:cNvPicPr>
            <a:picLocks noChangeAspect="1"/>
          </p:cNvPicPr>
          <p:nvPr/>
        </p:nvPicPr>
        <p:blipFill rotWithShape="1">
          <a:blip r:embed="rId2">
            <a:extLst>
              <a:ext uri="{28A0092B-C50C-407E-A947-70E740481C1C}">
                <a14:useLocalDpi xmlns:a14="http://schemas.microsoft.com/office/drawing/2010/main" val="0"/>
              </a:ext>
            </a:extLst>
          </a:blip>
          <a:srcRect t="22959"/>
          <a:stretch/>
        </p:blipFill>
        <p:spPr>
          <a:xfrm>
            <a:off x="-1505" y="0"/>
            <a:ext cx="12191980" cy="6856718"/>
          </a:xfrm>
          <a:prstGeom prst="rect">
            <a:avLst/>
          </a:prstGeom>
        </p:spPr>
      </p:pic>
      <p:sp>
        <p:nvSpPr>
          <p:cNvPr id="2" name="Textfeld 1">
            <a:extLst>
              <a:ext uri="{FF2B5EF4-FFF2-40B4-BE49-F238E27FC236}">
                <a16:creationId xmlns:a16="http://schemas.microsoft.com/office/drawing/2014/main" id="{DF0A7055-3D86-6A5E-A381-9C3A73B180D6}"/>
              </a:ext>
            </a:extLst>
          </p:cNvPr>
          <p:cNvSpPr txBox="1"/>
          <p:nvPr/>
        </p:nvSpPr>
        <p:spPr>
          <a:xfrm>
            <a:off x="3084570" y="-93306"/>
            <a:ext cx="4184811" cy="2506584"/>
          </a:xfrm>
          <a:prstGeom prst="rect">
            <a:avLst/>
          </a:prstGeom>
          <a:noFill/>
        </p:spPr>
        <p:txBody>
          <a:bodyPr wrap="square" rtlCol="0">
            <a:spAutoFit/>
          </a:bodyPr>
          <a:lstStyle/>
          <a:p>
            <a:pPr hangingPunct="0">
              <a:lnSpc>
                <a:spcPct val="120000"/>
              </a:lnSpc>
              <a:spcAft>
                <a:spcPts val="700"/>
              </a:spcAft>
            </a:pPr>
            <a:r>
              <a:rPr lang="en-GB" sz="1800" b="1">
                <a:solidFill>
                  <a:srgbClr val="00000A"/>
                </a:solidFill>
                <a:effectLst/>
                <a:latin typeface="Liberation Serif" panose="02020603050405020304" pitchFamily="18" charset="0"/>
                <a:ea typeface="Noto Sans CJK SC DemiLight"/>
                <a:cs typeface="FreeSans"/>
              </a:rPr>
              <a:t>Zuyderzee, a sea no more</a:t>
            </a:r>
            <a:endParaRPr lang="de-DE" sz="1800">
              <a:solidFill>
                <a:srgbClr val="00000A"/>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a:solidFill>
                  <a:srgbClr val="00000A"/>
                </a:solidFill>
                <a:effectLst/>
                <a:latin typeface="Liberation Serif" panose="02020603050405020304" pitchFamily="18" charset="0"/>
                <a:ea typeface="Noto Sans CJK SC DemiLight"/>
                <a:cs typeface="FreeSans"/>
              </a:rPr>
              <a:t>The polder stretches to the horizon</a:t>
            </a:r>
            <a:endParaRPr lang="de-DE" sz="1800">
              <a:solidFill>
                <a:srgbClr val="00000A"/>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a:solidFill>
                  <a:srgbClr val="00000A"/>
                </a:solidFill>
                <a:effectLst/>
                <a:latin typeface="Liberation Serif" panose="02020603050405020304" pitchFamily="18" charset="0"/>
                <a:ea typeface="Noto Sans CJK SC DemiLight"/>
                <a:cs typeface="FreeSans"/>
              </a:rPr>
              <a:t>It is here where once the waters were.</a:t>
            </a:r>
            <a:endParaRPr lang="de-DE" sz="1800">
              <a:solidFill>
                <a:srgbClr val="00000A"/>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a:solidFill>
                  <a:srgbClr val="00000A"/>
                </a:solidFill>
                <a:effectLst/>
                <a:latin typeface="Liberation Serif" panose="02020603050405020304" pitchFamily="18" charset="0"/>
                <a:ea typeface="Noto Sans CJK SC DemiLight"/>
                <a:cs typeface="FreeSans"/>
              </a:rPr>
              <a:t>Where the waves swallowed up ships, </a:t>
            </a:r>
            <a:endParaRPr lang="de-DE" sz="1800">
              <a:solidFill>
                <a:srgbClr val="00000A"/>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a:solidFill>
                  <a:srgbClr val="00000A"/>
                </a:solidFill>
                <a:effectLst/>
                <a:latin typeface="Liberation Serif" panose="02020603050405020304" pitchFamily="18" charset="0"/>
                <a:ea typeface="Noto Sans CJK SC DemiLight"/>
                <a:cs typeface="FreeSans"/>
              </a:rPr>
              <a:t>Where the waves washed driftwood ashore, </a:t>
            </a:r>
            <a:endParaRPr lang="de-DE" sz="1800">
              <a:solidFill>
                <a:srgbClr val="00000A"/>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a:solidFill>
                  <a:srgbClr val="00000A"/>
                </a:solidFill>
                <a:effectLst/>
                <a:latin typeface="Liberation Serif" panose="02020603050405020304" pitchFamily="18" charset="0"/>
                <a:ea typeface="Noto Sans CJK SC DemiLight"/>
                <a:cs typeface="FreeSans"/>
              </a:rPr>
              <a:t>Where the waves drowned the land.</a:t>
            </a:r>
            <a:endParaRPr lang="de-DE" sz="1800">
              <a:solidFill>
                <a:srgbClr val="00000A"/>
              </a:solidFill>
              <a:effectLst/>
              <a:latin typeface="Liberation Serif" panose="02020603050405020304" pitchFamily="18" charset="0"/>
              <a:ea typeface="Noto Sans CJK SC DemiLight"/>
              <a:cs typeface="FreeSans"/>
            </a:endParaRPr>
          </a:p>
        </p:txBody>
      </p:sp>
      <p:sp>
        <p:nvSpPr>
          <p:cNvPr id="3" name="Textfeld 2">
            <a:extLst>
              <a:ext uri="{FF2B5EF4-FFF2-40B4-BE49-F238E27FC236}">
                <a16:creationId xmlns:a16="http://schemas.microsoft.com/office/drawing/2014/main" id="{CD114292-420C-EEE0-512A-CE4CA6B8263F}"/>
              </a:ext>
            </a:extLst>
          </p:cNvPr>
          <p:cNvSpPr txBox="1"/>
          <p:nvPr/>
        </p:nvSpPr>
        <p:spPr>
          <a:xfrm>
            <a:off x="7270896" y="1256600"/>
            <a:ext cx="5057191" cy="2089739"/>
          </a:xfrm>
          <a:prstGeom prst="rect">
            <a:avLst/>
          </a:prstGeom>
          <a:noFill/>
        </p:spPr>
        <p:txBody>
          <a:bodyPr wrap="square" rtlCol="0">
            <a:spAutoFit/>
          </a:bodyPr>
          <a:lstStyle/>
          <a:p>
            <a:pPr hangingPunct="0">
              <a:lnSpc>
                <a:spcPct val="120000"/>
              </a:lnSpc>
              <a:spcAft>
                <a:spcPts val="700"/>
              </a:spcAft>
            </a:pPr>
            <a:r>
              <a:rPr lang="en-GB" sz="1800">
                <a:solidFill>
                  <a:srgbClr val="00000A"/>
                </a:solidFill>
                <a:effectLst/>
                <a:latin typeface="Liberation Serif" panose="02020603050405020304" pitchFamily="18" charset="0"/>
                <a:ea typeface="Noto Sans CJK SC DemiLight"/>
                <a:cs typeface="FreeSans"/>
              </a:rPr>
              <a:t>But now the sea has been contained: </a:t>
            </a:r>
            <a:endParaRPr lang="de-DE" sz="1800">
              <a:solidFill>
                <a:srgbClr val="00000A"/>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a:solidFill>
                  <a:srgbClr val="00000A"/>
                </a:solidFill>
                <a:effectLst/>
                <a:latin typeface="Liberation Serif" panose="02020603050405020304" pitchFamily="18" charset="0"/>
                <a:ea typeface="Noto Sans CJK SC DemiLight"/>
                <a:cs typeface="FreeSans"/>
              </a:rPr>
              <a:t>First the surface of the waters smoothed, </a:t>
            </a:r>
            <a:endParaRPr lang="de-DE" sz="1800">
              <a:solidFill>
                <a:srgbClr val="00000A"/>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a:solidFill>
                  <a:srgbClr val="00000A"/>
                </a:solidFill>
                <a:effectLst/>
                <a:latin typeface="Liberation Serif" panose="02020603050405020304" pitchFamily="18" charset="0"/>
                <a:ea typeface="Noto Sans CJK SC DemiLight"/>
                <a:cs typeface="FreeSans"/>
              </a:rPr>
              <a:t>Then waters drained and dried the land</a:t>
            </a:r>
            <a:endParaRPr lang="de-DE" sz="1800">
              <a:solidFill>
                <a:srgbClr val="00000A"/>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a:solidFill>
                  <a:srgbClr val="00000A"/>
                </a:solidFill>
                <a:effectLst/>
                <a:latin typeface="Liberation Serif" panose="02020603050405020304" pitchFamily="18" charset="0"/>
                <a:ea typeface="Noto Sans CJK SC DemiLight"/>
                <a:cs typeface="FreeSans"/>
              </a:rPr>
              <a:t>Green grass now grows where once the waters were</a:t>
            </a:r>
            <a:endParaRPr lang="de-DE" sz="1800">
              <a:solidFill>
                <a:srgbClr val="00000A"/>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a:solidFill>
                  <a:srgbClr val="00000A"/>
                </a:solidFill>
                <a:effectLst/>
                <a:latin typeface="Liberation Serif" panose="02020603050405020304" pitchFamily="18" charset="0"/>
                <a:ea typeface="Noto Sans CJK SC DemiLight"/>
                <a:cs typeface="FreeSans"/>
              </a:rPr>
              <a:t>The polder stretches to the horizon.</a:t>
            </a:r>
            <a:endParaRPr lang="de-DE"/>
          </a:p>
        </p:txBody>
      </p:sp>
    </p:spTree>
    <p:extLst>
      <p:ext uri="{BB962C8B-B14F-4D97-AF65-F5344CB8AC3E}">
        <p14:creationId xmlns:p14="http://schemas.microsoft.com/office/powerpoint/2010/main" val="358112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Afbeelding 3" descr="Afbeelding met buitenshuis, hemel, windmolen, gras&#10;&#10;Automatisch gegenereerde beschrijving">
            <a:extLst>
              <a:ext uri="{FF2B5EF4-FFF2-40B4-BE49-F238E27FC236}">
                <a16:creationId xmlns:a16="http://schemas.microsoft.com/office/drawing/2014/main" id="{5FAAF0C9-7D5A-ED14-4E70-FA740FC56520}"/>
              </a:ext>
            </a:extLst>
          </p:cNvPr>
          <p:cNvPicPr>
            <a:picLocks noChangeAspect="1"/>
          </p:cNvPicPr>
          <p:nvPr/>
        </p:nvPicPr>
        <p:blipFill rotWithShape="1">
          <a:blip r:embed="rId2">
            <a:extLst>
              <a:ext uri="{28A0092B-C50C-407E-A947-70E740481C1C}">
                <a14:useLocalDpi xmlns:a14="http://schemas.microsoft.com/office/drawing/2010/main" val="0"/>
              </a:ext>
            </a:extLst>
          </a:blip>
          <a:srcRect t="22959"/>
          <a:stretch/>
        </p:blipFill>
        <p:spPr>
          <a:xfrm>
            <a:off x="256478" y="1529309"/>
            <a:ext cx="6269053" cy="3525689"/>
          </a:xfrm>
          <a:prstGeom prst="rect">
            <a:avLst/>
          </a:prstGeom>
        </p:spPr>
      </p:pic>
      <p:sp>
        <p:nvSpPr>
          <p:cNvPr id="3" name="Textfeld 2">
            <a:extLst>
              <a:ext uri="{FF2B5EF4-FFF2-40B4-BE49-F238E27FC236}">
                <a16:creationId xmlns:a16="http://schemas.microsoft.com/office/drawing/2014/main" id="{62E490B2-5BC8-ED06-8F30-B683DC63EB8E}"/>
              </a:ext>
            </a:extLst>
          </p:cNvPr>
          <p:cNvSpPr txBox="1"/>
          <p:nvPr/>
        </p:nvSpPr>
        <p:spPr>
          <a:xfrm>
            <a:off x="6805961" y="852653"/>
            <a:ext cx="5129561" cy="4321439"/>
          </a:xfrm>
          <a:prstGeom prst="rect">
            <a:avLst/>
          </a:prstGeom>
          <a:noFill/>
        </p:spPr>
        <p:txBody>
          <a:bodyPr wrap="square" rtlCol="0">
            <a:spAutoFit/>
          </a:bodyPr>
          <a:lstStyle/>
          <a:p>
            <a:pPr hangingPunct="0">
              <a:lnSpc>
                <a:spcPct val="120000"/>
              </a:lnSpc>
              <a:spcAft>
                <a:spcPts val="700"/>
              </a:spcAft>
            </a:pPr>
            <a:r>
              <a:rPr lang="en-GB" sz="1800" b="1">
                <a:solidFill>
                  <a:schemeClr val="accent1">
                    <a:lumMod val="75000"/>
                  </a:schemeClr>
                </a:solidFill>
                <a:effectLst/>
                <a:latin typeface="Liberation Serif" panose="02020603050405020304" pitchFamily="18" charset="0"/>
                <a:ea typeface="Noto Sans CJK SC DemiLight"/>
                <a:cs typeface="FreeSans"/>
              </a:rPr>
              <a:t>What I am here to tell you about is the Dutch and water management. There was water, water everywhere and yet we wanted land. </a:t>
            </a:r>
            <a:endParaRPr lang="de-DE" sz="1800" b="1">
              <a:solidFill>
                <a:schemeClr val="accent1">
                  <a:lumMod val="75000"/>
                </a:schemeClr>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b="1">
                <a:solidFill>
                  <a:schemeClr val="accent1">
                    <a:lumMod val="75000"/>
                  </a:schemeClr>
                </a:solidFill>
                <a:effectLst/>
                <a:latin typeface="Liberation Serif" panose="02020603050405020304" pitchFamily="18" charset="0"/>
                <a:ea typeface="Noto Sans CJK SC DemiLight"/>
                <a:cs typeface="FreeSans"/>
              </a:rPr>
              <a:t>God created the world, but the Dutch created the Low Countries, the </a:t>
            </a:r>
            <a:r>
              <a:rPr lang="en-GB" sz="1800" b="1" u="none" strike="noStrike">
                <a:solidFill>
                  <a:schemeClr val="accent1">
                    <a:lumMod val="75000"/>
                  </a:schemeClr>
                </a:solidFill>
                <a:effectLst/>
                <a:latin typeface="Liberation Serif" panose="02020603050405020304" pitchFamily="18" charset="0"/>
                <a:ea typeface="Noto Sans CJK SC DemiLight"/>
                <a:cs typeface="FreeSans"/>
              </a:rPr>
              <a:t>Netherlands, or so they say.</a:t>
            </a:r>
            <a:endParaRPr lang="de-DE" sz="1800" b="1">
              <a:solidFill>
                <a:schemeClr val="accent1">
                  <a:lumMod val="75000"/>
                </a:schemeClr>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b="1" u="none" strike="noStrike">
                <a:solidFill>
                  <a:schemeClr val="accent1">
                    <a:lumMod val="75000"/>
                  </a:schemeClr>
                </a:solidFill>
                <a:effectLst/>
                <a:latin typeface="Liberation Serif" panose="02020603050405020304" pitchFamily="18" charset="0"/>
                <a:ea typeface="Noto Sans CJK SC DemiLight"/>
                <a:cs typeface="FreeSans"/>
              </a:rPr>
              <a:t>There certainly is some truth in this statement, as at present about one third of the Low Countries are indeed extremely low. Below sea-level to be exact. And that’s where I live: below sea-level. </a:t>
            </a:r>
            <a:endParaRPr lang="de-DE" sz="1800" b="1">
              <a:solidFill>
                <a:schemeClr val="accent1">
                  <a:lumMod val="75000"/>
                </a:schemeClr>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b="1" u="none" strike="noStrike">
                <a:solidFill>
                  <a:schemeClr val="accent1">
                    <a:lumMod val="75000"/>
                  </a:schemeClr>
                </a:solidFill>
                <a:effectLst/>
                <a:latin typeface="Liberation Serif" panose="02020603050405020304" pitchFamily="18" charset="0"/>
                <a:ea typeface="Noto Sans CJK SC DemiLight"/>
                <a:cs typeface="FreeSans"/>
              </a:rPr>
              <a:t>These low lands were reclaimed in the course of the centuries. It was only through close collaboration and ingenuity that this was achieved.</a:t>
            </a:r>
            <a:endParaRPr lang="de-DE" sz="1800" b="1">
              <a:solidFill>
                <a:schemeClr val="accent1">
                  <a:lumMod val="75000"/>
                </a:schemeClr>
              </a:solidFill>
              <a:effectLst/>
              <a:latin typeface="Liberation Serif" panose="02020603050405020304" pitchFamily="18" charset="0"/>
              <a:ea typeface="Noto Sans CJK SC DemiLight"/>
              <a:cs typeface="FreeSans"/>
            </a:endParaRPr>
          </a:p>
        </p:txBody>
      </p:sp>
    </p:spTree>
    <p:extLst>
      <p:ext uri="{BB962C8B-B14F-4D97-AF65-F5344CB8AC3E}">
        <p14:creationId xmlns:p14="http://schemas.microsoft.com/office/powerpoint/2010/main" val="166698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Afbeelding 2" descr="Afbeelding met kaart, tekst, atlas&#10;&#10;Automatisch gegenereerde beschrijving">
            <a:extLst>
              <a:ext uri="{FF2B5EF4-FFF2-40B4-BE49-F238E27FC236}">
                <a16:creationId xmlns:a16="http://schemas.microsoft.com/office/drawing/2014/main" id="{90913C45-A9ED-818E-D329-97D0348DE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5143500" cy="6858000"/>
          </a:xfrm>
          <a:prstGeom prst="rect">
            <a:avLst/>
          </a:prstGeom>
        </p:spPr>
      </p:pic>
      <p:sp>
        <p:nvSpPr>
          <p:cNvPr id="5" name="Textfeld 4">
            <a:extLst>
              <a:ext uri="{FF2B5EF4-FFF2-40B4-BE49-F238E27FC236}">
                <a16:creationId xmlns:a16="http://schemas.microsoft.com/office/drawing/2014/main" id="{A6E1B8CA-1B8E-68E8-E9AA-143C64D44D4D}"/>
              </a:ext>
            </a:extLst>
          </p:cNvPr>
          <p:cNvSpPr txBox="1"/>
          <p:nvPr/>
        </p:nvSpPr>
        <p:spPr>
          <a:xfrm>
            <a:off x="6818967" y="722430"/>
            <a:ext cx="5143501" cy="5139099"/>
          </a:xfrm>
          <a:prstGeom prst="rect">
            <a:avLst/>
          </a:prstGeom>
          <a:noFill/>
        </p:spPr>
        <p:txBody>
          <a:bodyPr wrap="square">
            <a:spAutoFit/>
          </a:bodyPr>
          <a:lstStyle/>
          <a:p>
            <a:pPr hangingPunct="0">
              <a:lnSpc>
                <a:spcPct val="120000"/>
              </a:lnSpc>
              <a:spcAft>
                <a:spcPts val="700"/>
              </a:spcAft>
            </a:pPr>
            <a:r>
              <a:rPr lang="en-GB" sz="1800" b="1" u="none" strike="noStrike">
                <a:solidFill>
                  <a:schemeClr val="accent1">
                    <a:lumMod val="75000"/>
                  </a:schemeClr>
                </a:solidFill>
                <a:effectLst/>
                <a:latin typeface="Liberation Serif" panose="02020603050405020304" pitchFamily="18" charset="0"/>
                <a:ea typeface="Noto Sans CJK SC DemiLight"/>
                <a:cs typeface="FreeSans"/>
              </a:rPr>
              <a:t>This map illustrates very well that if the sea level rises by 5 meters most of what is now known as the Netherlands will most likely disappear under the waters of the North Sea. The purple colour on the map indicates land below the present sea level, the area in blueish green will be completely inundated by the rising sea. </a:t>
            </a:r>
            <a:endParaRPr lang="de-DE" sz="1800" b="1">
              <a:solidFill>
                <a:schemeClr val="accent1">
                  <a:lumMod val="75000"/>
                </a:schemeClr>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b="1" u="none" strike="noStrike">
                <a:solidFill>
                  <a:schemeClr val="accent1">
                    <a:lumMod val="75000"/>
                  </a:schemeClr>
                </a:solidFill>
                <a:effectLst/>
                <a:latin typeface="Liberation Serif" panose="02020603050405020304" pitchFamily="18" charset="0"/>
                <a:ea typeface="Noto Sans CJK SC DemiLight"/>
                <a:cs typeface="FreeSans"/>
              </a:rPr>
              <a:t>Amsterdam, Rotterdam, The Hague and Antwerp alike will disappear in the deluge. Perhaps the remains of a few high rise buildings will be silent witnesses of what once was this proud country of the low lands by the sea. Unless of course the Dutch and the Flemish -they are in this together- will find a way to reinforce and heighten their dunes and sea dikes</a:t>
            </a:r>
            <a:r>
              <a:rPr lang="en-GB" sz="1800" u="none" strike="noStrike">
                <a:solidFill>
                  <a:srgbClr val="000000"/>
                </a:solidFill>
                <a:effectLst/>
                <a:latin typeface="Liberation Serif" panose="02020603050405020304" pitchFamily="18" charset="0"/>
                <a:ea typeface="Noto Sans CJK SC DemiLight"/>
                <a:cs typeface="FreeSans"/>
              </a:rPr>
              <a:t>.</a:t>
            </a:r>
            <a:endParaRPr lang="de-DE" sz="1800">
              <a:solidFill>
                <a:srgbClr val="00000A"/>
              </a:solidFill>
              <a:effectLst/>
              <a:latin typeface="Liberation Serif" panose="02020603050405020304" pitchFamily="18" charset="0"/>
              <a:ea typeface="Noto Sans CJK SC DemiLight"/>
              <a:cs typeface="FreeSans"/>
            </a:endParaRPr>
          </a:p>
        </p:txBody>
      </p:sp>
    </p:spTree>
    <p:extLst>
      <p:ext uri="{BB962C8B-B14F-4D97-AF65-F5344CB8AC3E}">
        <p14:creationId xmlns:p14="http://schemas.microsoft.com/office/powerpoint/2010/main" val="3787215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Afbeelding 3" descr="Afbeelding met kleding, persoon, verven, Menselijk gezicht">
            <a:extLst>
              <a:ext uri="{FF2B5EF4-FFF2-40B4-BE49-F238E27FC236}">
                <a16:creationId xmlns:a16="http://schemas.microsoft.com/office/drawing/2014/main" id="{DD12BE3E-1E50-2405-274A-8264CB79D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329" y="4167"/>
            <a:ext cx="6682487" cy="6853833"/>
          </a:xfrm>
          <a:prstGeom prst="rect">
            <a:avLst/>
          </a:prstGeom>
        </p:spPr>
      </p:pic>
      <p:sp>
        <p:nvSpPr>
          <p:cNvPr id="3" name="Textfeld 2">
            <a:extLst>
              <a:ext uri="{FF2B5EF4-FFF2-40B4-BE49-F238E27FC236}">
                <a16:creationId xmlns:a16="http://schemas.microsoft.com/office/drawing/2014/main" id="{F4775DAA-CE4A-4B71-332D-5A360FD021ED}"/>
              </a:ext>
            </a:extLst>
          </p:cNvPr>
          <p:cNvSpPr txBox="1"/>
          <p:nvPr/>
        </p:nvSpPr>
        <p:spPr>
          <a:xfrm>
            <a:off x="8270294" y="2843761"/>
            <a:ext cx="3810929" cy="2590709"/>
          </a:xfrm>
          <a:prstGeom prst="rect">
            <a:avLst/>
          </a:prstGeom>
          <a:noFill/>
        </p:spPr>
        <p:txBody>
          <a:bodyPr wrap="square">
            <a:spAutoFit/>
          </a:bodyPr>
          <a:lstStyle/>
          <a:p>
            <a:pPr hangingPunct="0">
              <a:lnSpc>
                <a:spcPct val="120000"/>
              </a:lnSpc>
              <a:spcAft>
                <a:spcPts val="700"/>
              </a:spcAft>
            </a:pPr>
            <a:r>
              <a:rPr lang="en-GB" sz="2400" b="1">
                <a:solidFill>
                  <a:schemeClr val="accent1">
                    <a:lumMod val="75000"/>
                  </a:schemeClr>
                </a:solidFill>
                <a:effectLst/>
                <a:latin typeface="Liberation Serif" panose="02020603050405020304" pitchFamily="18" charset="0"/>
                <a:ea typeface="Noto Sans CJK SC DemiLight"/>
                <a:cs typeface="FreeSans"/>
              </a:rPr>
              <a:t>Count William II</a:t>
            </a:r>
            <a:endParaRPr lang="de-DE" sz="2400" b="1">
              <a:solidFill>
                <a:schemeClr val="accent1">
                  <a:lumMod val="75000"/>
                </a:schemeClr>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b="1" u="none" strike="noStrike">
                <a:solidFill>
                  <a:schemeClr val="accent1">
                    <a:lumMod val="75000"/>
                  </a:schemeClr>
                </a:solidFill>
                <a:effectLst/>
                <a:latin typeface="Liberation Serif" panose="02020603050405020304" pitchFamily="18" charset="0"/>
                <a:ea typeface="Noto Sans CJK SC DemiLight"/>
                <a:cs typeface="FreeSans"/>
              </a:rPr>
              <a:t>As early as in the middle of the 13</a:t>
            </a:r>
            <a:r>
              <a:rPr lang="en-GB" sz="1800" b="1" u="none" strike="noStrike" baseline="30000">
                <a:solidFill>
                  <a:schemeClr val="accent1">
                    <a:lumMod val="75000"/>
                  </a:schemeClr>
                </a:solidFill>
                <a:effectLst/>
                <a:latin typeface="Liberation Serif" panose="02020603050405020304" pitchFamily="18" charset="0"/>
                <a:ea typeface="Noto Sans CJK SC DemiLight"/>
                <a:cs typeface="FreeSans"/>
              </a:rPr>
              <a:t>th</a:t>
            </a:r>
            <a:r>
              <a:rPr lang="en-GB" sz="1800" b="1" u="none" strike="noStrike">
                <a:solidFill>
                  <a:schemeClr val="accent1">
                    <a:lumMod val="75000"/>
                  </a:schemeClr>
                </a:solidFill>
                <a:effectLst/>
                <a:latin typeface="Liberation Serif" panose="02020603050405020304" pitchFamily="18" charset="0"/>
                <a:ea typeface="Noto Sans CJK SC DemiLight"/>
                <a:cs typeface="FreeSans"/>
              </a:rPr>
              <a:t> Century count William II granted privileges to an organisation that would eventually evolve into the present water authority of the Rhine estuary.</a:t>
            </a:r>
            <a:endParaRPr lang="de-DE" sz="1800" b="1">
              <a:solidFill>
                <a:schemeClr val="accent1">
                  <a:lumMod val="75000"/>
                </a:schemeClr>
              </a:solidFill>
              <a:effectLst/>
              <a:latin typeface="Liberation Serif" panose="02020603050405020304" pitchFamily="18" charset="0"/>
              <a:ea typeface="Noto Sans CJK SC DemiLight"/>
              <a:cs typeface="FreeSans"/>
            </a:endParaRPr>
          </a:p>
        </p:txBody>
      </p:sp>
    </p:spTree>
    <p:extLst>
      <p:ext uri="{BB962C8B-B14F-4D97-AF65-F5344CB8AC3E}">
        <p14:creationId xmlns:p14="http://schemas.microsoft.com/office/powerpoint/2010/main" val="1144615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Afbeelding 3" descr="Afbeelding met kleding, persoon, verven, Menselijk gezicht">
            <a:extLst>
              <a:ext uri="{FF2B5EF4-FFF2-40B4-BE49-F238E27FC236}">
                <a16:creationId xmlns:a16="http://schemas.microsoft.com/office/drawing/2014/main" id="{B299805C-8FE5-B810-0C99-C1C994866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32" y="1349297"/>
            <a:ext cx="3511798" cy="3601844"/>
          </a:xfrm>
          <a:prstGeom prst="rect">
            <a:avLst/>
          </a:prstGeom>
        </p:spPr>
      </p:pic>
      <p:sp>
        <p:nvSpPr>
          <p:cNvPr id="4" name="Textfeld 3">
            <a:extLst>
              <a:ext uri="{FF2B5EF4-FFF2-40B4-BE49-F238E27FC236}">
                <a16:creationId xmlns:a16="http://schemas.microsoft.com/office/drawing/2014/main" id="{3BF2F065-1295-9A5D-4BD3-7446877A634A}"/>
              </a:ext>
            </a:extLst>
          </p:cNvPr>
          <p:cNvSpPr txBox="1"/>
          <p:nvPr/>
        </p:nvSpPr>
        <p:spPr>
          <a:xfrm>
            <a:off x="4753207" y="724798"/>
            <a:ext cx="6094140" cy="5408404"/>
          </a:xfrm>
          <a:prstGeom prst="rect">
            <a:avLst/>
          </a:prstGeom>
          <a:noFill/>
        </p:spPr>
        <p:txBody>
          <a:bodyPr wrap="square">
            <a:spAutoFit/>
          </a:bodyPr>
          <a:lstStyle/>
          <a:p>
            <a:pPr hangingPunct="0">
              <a:lnSpc>
                <a:spcPct val="120000"/>
              </a:lnSpc>
              <a:spcAft>
                <a:spcPts val="700"/>
              </a:spcAft>
            </a:pPr>
            <a:r>
              <a:rPr lang="en-GB" sz="1800" b="1">
                <a:solidFill>
                  <a:schemeClr val="accent1">
                    <a:lumMod val="75000"/>
                  </a:schemeClr>
                </a:solidFill>
                <a:effectLst/>
                <a:latin typeface="Liberation Serif" panose="02020603050405020304" pitchFamily="18" charset="0"/>
                <a:ea typeface="Noto Sans CJK SC DemiLight"/>
                <a:cs typeface="FreeSans"/>
              </a:rPr>
              <a:t>As a consequence of the draining of lowlands and lakes for agricultural purposes, water control became important because farmers needed to keep their lands dry. </a:t>
            </a:r>
          </a:p>
          <a:p>
            <a:pPr hangingPunct="0">
              <a:lnSpc>
                <a:spcPct val="120000"/>
              </a:lnSpc>
              <a:spcAft>
                <a:spcPts val="700"/>
              </a:spcAft>
            </a:pPr>
            <a:r>
              <a:rPr lang="en-GB" sz="1800" b="1">
                <a:solidFill>
                  <a:schemeClr val="accent1">
                    <a:lumMod val="75000"/>
                  </a:schemeClr>
                </a:solidFill>
                <a:effectLst/>
                <a:latin typeface="Liberation Serif" panose="02020603050405020304" pitchFamily="18" charset="0"/>
                <a:ea typeface="Noto Sans CJK SC DemiLight"/>
                <a:cs typeface="FreeSans"/>
              </a:rPr>
              <a:t>This led to the establishment of what we now know as Water Authorities. To the present day these institutions see to it that dikes and water control structures are built and maintained. In the past this was done by those who directly benefited i.e. farmers and landowners. </a:t>
            </a:r>
          </a:p>
          <a:p>
            <a:pPr hangingPunct="0">
              <a:lnSpc>
                <a:spcPct val="120000"/>
              </a:lnSpc>
              <a:spcAft>
                <a:spcPts val="700"/>
              </a:spcAft>
            </a:pPr>
            <a:r>
              <a:rPr lang="en-GB" sz="1800" b="1">
                <a:solidFill>
                  <a:schemeClr val="accent1">
                    <a:lumMod val="75000"/>
                  </a:schemeClr>
                </a:solidFill>
                <a:effectLst/>
                <a:latin typeface="Liberation Serif" panose="02020603050405020304" pitchFamily="18" charset="0"/>
                <a:ea typeface="Noto Sans CJK SC DemiLight"/>
                <a:cs typeface="FreeSans"/>
              </a:rPr>
              <a:t>These people in fact formed the the earliest democratic institutions in the Netherlands, if not in Europe. They were the ones that built windmills whose function it was to pump the water out of their polders. </a:t>
            </a:r>
          </a:p>
          <a:p>
            <a:pPr hangingPunct="0">
              <a:lnSpc>
                <a:spcPct val="120000"/>
              </a:lnSpc>
              <a:spcAft>
                <a:spcPts val="700"/>
              </a:spcAft>
            </a:pPr>
            <a:r>
              <a:rPr lang="en-GB" sz="1800" b="1">
                <a:solidFill>
                  <a:schemeClr val="accent1">
                    <a:lumMod val="75000"/>
                  </a:schemeClr>
                </a:solidFill>
                <a:effectLst/>
                <a:latin typeface="Liberation Serif" panose="02020603050405020304" pitchFamily="18" charset="0"/>
                <a:ea typeface="Noto Sans CJK SC DemiLight"/>
                <a:cs typeface="FreeSans"/>
              </a:rPr>
              <a:t>These present day tourist attractions were, and sometimes still are, the most indispensable pumping machinery.</a:t>
            </a:r>
            <a:endParaRPr lang="de-DE" sz="1800" b="1">
              <a:solidFill>
                <a:schemeClr val="accent1">
                  <a:lumMod val="75000"/>
                </a:schemeClr>
              </a:solidFill>
              <a:effectLst/>
              <a:latin typeface="Liberation Serif" panose="02020603050405020304" pitchFamily="18" charset="0"/>
              <a:ea typeface="Noto Sans CJK SC DemiLight"/>
              <a:cs typeface="FreeSans"/>
            </a:endParaRPr>
          </a:p>
          <a:p>
            <a:pPr hangingPunct="0">
              <a:lnSpc>
                <a:spcPct val="120000"/>
              </a:lnSpc>
              <a:spcAft>
                <a:spcPts val="700"/>
              </a:spcAft>
            </a:pPr>
            <a:r>
              <a:rPr lang="en-GB" sz="1800">
                <a:solidFill>
                  <a:srgbClr val="00000A"/>
                </a:solidFill>
                <a:effectLst/>
                <a:highlight>
                  <a:srgbClr val="FFFF00"/>
                </a:highlight>
                <a:latin typeface="Liberation Serif" panose="02020603050405020304" pitchFamily="18" charset="0"/>
                <a:ea typeface="Noto Sans CJK SC DemiLight"/>
                <a:cs typeface="FreeSans"/>
              </a:rPr>
              <a:t> </a:t>
            </a:r>
            <a:endParaRPr lang="de-DE" sz="1800">
              <a:solidFill>
                <a:srgbClr val="00000A"/>
              </a:solidFill>
              <a:effectLst/>
              <a:latin typeface="Liberation Serif" panose="02020603050405020304" pitchFamily="18" charset="0"/>
              <a:ea typeface="Noto Sans CJK SC DemiLight"/>
              <a:cs typeface="FreeSans"/>
            </a:endParaRPr>
          </a:p>
        </p:txBody>
      </p:sp>
    </p:spTree>
    <p:extLst>
      <p:ext uri="{BB962C8B-B14F-4D97-AF65-F5344CB8AC3E}">
        <p14:creationId xmlns:p14="http://schemas.microsoft.com/office/powerpoint/2010/main" val="65684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Afbeelding 2" descr="Afbeelding met buitenshuis, weg, hemel, voertuig&#10;&#10;Automatisch gegenereerde beschrijving">
            <a:extLst>
              <a:ext uri="{FF2B5EF4-FFF2-40B4-BE49-F238E27FC236}">
                <a16:creationId xmlns:a16="http://schemas.microsoft.com/office/drawing/2014/main" id="{FF7E70F9-7056-ABDA-58E7-853272755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49244"/>
            <a:ext cx="10905066" cy="5534320"/>
          </a:xfrm>
          <a:prstGeom prst="rect">
            <a:avLst/>
          </a:prstGeom>
        </p:spPr>
      </p:pic>
      <p:sp>
        <p:nvSpPr>
          <p:cNvPr id="4" name="Textfeld 3">
            <a:extLst>
              <a:ext uri="{FF2B5EF4-FFF2-40B4-BE49-F238E27FC236}">
                <a16:creationId xmlns:a16="http://schemas.microsoft.com/office/drawing/2014/main" id="{D1335FFE-F8E3-3479-1078-9074DDA4954F}"/>
              </a:ext>
            </a:extLst>
          </p:cNvPr>
          <p:cNvSpPr txBox="1"/>
          <p:nvPr/>
        </p:nvSpPr>
        <p:spPr>
          <a:xfrm>
            <a:off x="3526572" y="5878470"/>
            <a:ext cx="6442617" cy="817916"/>
          </a:xfrm>
          <a:prstGeom prst="rect">
            <a:avLst/>
          </a:prstGeom>
          <a:noFill/>
        </p:spPr>
        <p:txBody>
          <a:bodyPr wrap="square">
            <a:spAutoFit/>
          </a:bodyPr>
          <a:lstStyle/>
          <a:p>
            <a:pPr algn="ctr" hangingPunct="0">
              <a:lnSpc>
                <a:spcPct val="120000"/>
              </a:lnSpc>
              <a:spcAft>
                <a:spcPts val="700"/>
              </a:spcAft>
            </a:pPr>
            <a:r>
              <a:rPr lang="en-GB" b="1">
                <a:solidFill>
                  <a:schemeClr val="accent1">
                    <a:lumMod val="75000"/>
                  </a:schemeClr>
                </a:solidFill>
                <a:latin typeface="Liberation Serif" panose="02020603050405020304" pitchFamily="18" charset="0"/>
                <a:ea typeface="Noto Sans CJK SC DemiLight"/>
                <a:cs typeface="FreeSans"/>
              </a:rPr>
              <a:t>I</a:t>
            </a:r>
            <a:r>
              <a:rPr lang="en-GB" sz="1800" b="1">
                <a:solidFill>
                  <a:schemeClr val="accent1">
                    <a:lumMod val="75000"/>
                  </a:schemeClr>
                </a:solidFill>
                <a:effectLst/>
                <a:latin typeface="Liberation Serif" panose="02020603050405020304" pitchFamily="18" charset="0"/>
                <a:ea typeface="Noto Sans CJK SC DemiLight"/>
                <a:cs typeface="FreeSans"/>
              </a:rPr>
              <a:t>llustrating the position of Schiphol (N.A.P = Sea level).</a:t>
            </a:r>
          </a:p>
          <a:p>
            <a:pPr algn="ctr" hangingPunct="0">
              <a:lnSpc>
                <a:spcPct val="120000"/>
              </a:lnSpc>
              <a:spcAft>
                <a:spcPts val="700"/>
              </a:spcAft>
            </a:pPr>
            <a:r>
              <a:rPr lang="en-GB" b="1">
                <a:solidFill>
                  <a:schemeClr val="accent1">
                    <a:lumMod val="75000"/>
                  </a:schemeClr>
                </a:solidFill>
                <a:latin typeface="Liberation Serif" panose="02020603050405020304" pitchFamily="18" charset="0"/>
                <a:ea typeface="Noto Sans CJK SC DemiLight"/>
                <a:cs typeface="FreeSans"/>
              </a:rPr>
              <a:t>This means, the airport is situated 3.8 meter UNDER sea level!</a:t>
            </a:r>
            <a:endParaRPr lang="de-DE" sz="1800" b="1">
              <a:solidFill>
                <a:schemeClr val="accent1">
                  <a:lumMod val="75000"/>
                </a:schemeClr>
              </a:solidFill>
              <a:effectLst/>
              <a:latin typeface="Liberation Serif" panose="02020603050405020304" pitchFamily="18" charset="0"/>
              <a:ea typeface="Noto Sans CJK SC DemiLight"/>
              <a:cs typeface="FreeSans"/>
            </a:endParaRPr>
          </a:p>
        </p:txBody>
      </p:sp>
    </p:spTree>
    <p:extLst>
      <p:ext uri="{BB962C8B-B14F-4D97-AF65-F5344CB8AC3E}">
        <p14:creationId xmlns:p14="http://schemas.microsoft.com/office/powerpoint/2010/main" val="333421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hemel, buitenshuis, gebouw, boom&#10;&#10;Automatisch gegenereerde beschrijving">
            <a:extLst>
              <a:ext uri="{FF2B5EF4-FFF2-40B4-BE49-F238E27FC236}">
                <a16:creationId xmlns:a16="http://schemas.microsoft.com/office/drawing/2014/main" id="{EA7D1FA7-1900-69E7-58EF-FD13FB3A9DED}"/>
              </a:ext>
            </a:extLst>
          </p:cNvPr>
          <p:cNvPicPr>
            <a:picLocks noChangeAspect="1"/>
          </p:cNvPicPr>
          <p:nvPr/>
        </p:nvPicPr>
        <p:blipFill rotWithShape="1">
          <a:blip r:embed="rId2">
            <a:extLst>
              <a:ext uri="{28A0092B-C50C-407E-A947-70E740481C1C}">
                <a14:useLocalDpi xmlns:a14="http://schemas.microsoft.com/office/drawing/2010/main" val="0"/>
              </a:ext>
            </a:extLst>
          </a:blip>
          <a:srcRect t="22428"/>
          <a:stretch/>
        </p:blipFill>
        <p:spPr>
          <a:xfrm>
            <a:off x="20" y="1282"/>
            <a:ext cx="12191980" cy="6856718"/>
          </a:xfrm>
          <a:prstGeom prst="rect">
            <a:avLst/>
          </a:prstGeom>
        </p:spPr>
      </p:pic>
      <p:sp>
        <p:nvSpPr>
          <p:cNvPr id="2" name="Textfeld 1">
            <a:extLst>
              <a:ext uri="{FF2B5EF4-FFF2-40B4-BE49-F238E27FC236}">
                <a16:creationId xmlns:a16="http://schemas.microsoft.com/office/drawing/2014/main" id="{9BE162AD-B447-DAF2-CBD5-A00914868172}"/>
              </a:ext>
            </a:extLst>
          </p:cNvPr>
          <p:cNvSpPr txBox="1"/>
          <p:nvPr/>
        </p:nvSpPr>
        <p:spPr>
          <a:xfrm>
            <a:off x="6924907" y="758283"/>
            <a:ext cx="4772722" cy="830997"/>
          </a:xfrm>
          <a:prstGeom prst="rect">
            <a:avLst/>
          </a:prstGeom>
          <a:noFill/>
        </p:spPr>
        <p:txBody>
          <a:bodyPr wrap="square" rtlCol="0">
            <a:spAutoFit/>
          </a:bodyPr>
          <a:lstStyle/>
          <a:p>
            <a:r>
              <a:rPr lang="en-US" sz="2400" b="1">
                <a:solidFill>
                  <a:schemeClr val="accent1">
                    <a:lumMod val="75000"/>
                  </a:schemeClr>
                </a:solidFill>
              </a:rPr>
              <a:t>Further information in the accompanying text! =&gt;</a:t>
            </a:r>
            <a:endParaRPr lang="de-DE" sz="2400" b="1">
              <a:solidFill>
                <a:schemeClr val="accent1">
                  <a:lumMod val="75000"/>
                </a:schemeClr>
              </a:solidFill>
            </a:endParaRPr>
          </a:p>
        </p:txBody>
      </p:sp>
    </p:spTree>
    <p:extLst>
      <p:ext uri="{BB962C8B-B14F-4D97-AF65-F5344CB8AC3E}">
        <p14:creationId xmlns:p14="http://schemas.microsoft.com/office/powerpoint/2010/main" val="303426245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546</Words>
  <Application>Microsoft Office PowerPoint</Application>
  <PresentationFormat>Breitbild</PresentationFormat>
  <Paragraphs>28</Paragraphs>
  <Slides>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Arial Black</vt:lpstr>
      <vt:lpstr>Calibri</vt:lpstr>
      <vt:lpstr>Calibri Light</vt:lpstr>
      <vt:lpstr>Liberation Serif</vt:lpstr>
      <vt:lpstr>Kantoorthema</vt:lpstr>
      <vt:lpstr> WATER   the predominant element in the Netherlands</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project 2023</dc:title>
  <dc:creator>Henk van Wijk</dc:creator>
  <cp:lastModifiedBy>Ulrike Kurth</cp:lastModifiedBy>
  <cp:revision>2</cp:revision>
  <dcterms:created xsi:type="dcterms:W3CDTF">2023-11-13T19:38:25Z</dcterms:created>
  <dcterms:modified xsi:type="dcterms:W3CDTF">2024-08-29T07:39:40Z</dcterms:modified>
</cp:coreProperties>
</file>