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6" r:id="rId9"/>
    <p:sldId id="262" r:id="rId10"/>
    <p:sldId id="263" r:id="rId11"/>
    <p:sldId id="264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3F4F8-4696-4CE6-800C-CC439BE8D94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59A2F47-5A41-4DDE-8F37-88FA95A0CA81}">
      <dgm:prSet phldrT="[Text]"/>
      <dgm:spPr/>
      <dgm:t>
        <a:bodyPr/>
        <a:lstStyle/>
        <a:p>
          <a:r>
            <a:rPr lang="de-DE"/>
            <a:t>WATER</a:t>
          </a:r>
        </a:p>
      </dgm:t>
    </dgm:pt>
    <dgm:pt modelId="{CDF83C57-613C-4C56-A55E-B5CC60B072B2}" type="parTrans" cxnId="{885FC4AA-5B1C-4889-A133-3FA44F2B51EC}">
      <dgm:prSet/>
      <dgm:spPr/>
      <dgm:t>
        <a:bodyPr/>
        <a:lstStyle/>
        <a:p>
          <a:endParaRPr lang="de-DE"/>
        </a:p>
      </dgm:t>
    </dgm:pt>
    <dgm:pt modelId="{29724852-72BB-45DF-A004-958ABBD987AB}" type="sibTrans" cxnId="{885FC4AA-5B1C-4889-A133-3FA44F2B51EC}">
      <dgm:prSet/>
      <dgm:spPr/>
      <dgm:t>
        <a:bodyPr/>
        <a:lstStyle/>
        <a:p>
          <a:endParaRPr lang="de-DE"/>
        </a:p>
      </dgm:t>
    </dgm:pt>
    <dgm:pt modelId="{88087136-0F90-491C-9BE1-6C98C4E2B04F}">
      <dgm:prSet phldrT="[Text]"/>
      <dgm:spPr/>
      <dgm:t>
        <a:bodyPr/>
        <a:lstStyle/>
        <a:p>
          <a:r>
            <a:rPr lang="de-DE"/>
            <a:t>Physics</a:t>
          </a:r>
        </a:p>
      </dgm:t>
    </dgm:pt>
    <dgm:pt modelId="{7F2DAD2F-1880-4948-B124-2A3C1B809D94}" type="parTrans" cxnId="{907F4F38-1A9E-4438-BAAA-A538EE0EA93A}">
      <dgm:prSet/>
      <dgm:spPr/>
      <dgm:t>
        <a:bodyPr/>
        <a:lstStyle/>
        <a:p>
          <a:endParaRPr lang="de-DE"/>
        </a:p>
      </dgm:t>
    </dgm:pt>
    <dgm:pt modelId="{0DB3B9F6-617A-4B51-8E84-C4ED8FB5B766}" type="sibTrans" cxnId="{907F4F38-1A9E-4438-BAAA-A538EE0EA93A}">
      <dgm:prSet/>
      <dgm:spPr/>
      <dgm:t>
        <a:bodyPr/>
        <a:lstStyle/>
        <a:p>
          <a:endParaRPr lang="de-DE"/>
        </a:p>
      </dgm:t>
    </dgm:pt>
    <dgm:pt modelId="{AA4D9002-D90B-4F8E-8C0A-2BDD4741E865}">
      <dgm:prSet phldrT="[Text]"/>
      <dgm:spPr/>
      <dgm:t>
        <a:bodyPr/>
        <a:lstStyle/>
        <a:p>
          <a:r>
            <a:rPr lang="de-DE"/>
            <a:t>Food</a:t>
          </a:r>
        </a:p>
      </dgm:t>
    </dgm:pt>
    <dgm:pt modelId="{9FCF8C73-7665-402B-8D42-6251FAB0383B}" type="parTrans" cxnId="{AC0F19E4-50B5-4172-AFC2-1B1E992E8A2B}">
      <dgm:prSet/>
      <dgm:spPr/>
      <dgm:t>
        <a:bodyPr/>
        <a:lstStyle/>
        <a:p>
          <a:endParaRPr lang="de-DE"/>
        </a:p>
      </dgm:t>
    </dgm:pt>
    <dgm:pt modelId="{F323AB0E-8A81-4C02-9219-AFAD1141E7DF}" type="sibTrans" cxnId="{AC0F19E4-50B5-4172-AFC2-1B1E992E8A2B}">
      <dgm:prSet/>
      <dgm:spPr/>
      <dgm:t>
        <a:bodyPr/>
        <a:lstStyle/>
        <a:p>
          <a:endParaRPr lang="de-DE"/>
        </a:p>
      </dgm:t>
    </dgm:pt>
    <dgm:pt modelId="{BDC1FDB6-B6F3-4097-A000-616ED3AEAC2F}">
      <dgm:prSet phldrT="[Text]"/>
      <dgm:spPr/>
      <dgm:t>
        <a:bodyPr/>
        <a:lstStyle/>
        <a:p>
          <a:r>
            <a:rPr lang="de-DE"/>
            <a:t>Transport</a:t>
          </a:r>
        </a:p>
      </dgm:t>
    </dgm:pt>
    <dgm:pt modelId="{7D3C0C38-D84E-435B-B565-DDF7CAE7BF2C}" type="parTrans" cxnId="{5BDFB71A-E150-407E-BC8F-E8CDE17D8D5E}">
      <dgm:prSet/>
      <dgm:spPr/>
      <dgm:t>
        <a:bodyPr/>
        <a:lstStyle/>
        <a:p>
          <a:endParaRPr lang="de-DE"/>
        </a:p>
      </dgm:t>
    </dgm:pt>
    <dgm:pt modelId="{F7337092-7A25-4A98-BC0A-8BD49229BFED}" type="sibTrans" cxnId="{5BDFB71A-E150-407E-BC8F-E8CDE17D8D5E}">
      <dgm:prSet/>
      <dgm:spPr/>
      <dgm:t>
        <a:bodyPr/>
        <a:lstStyle/>
        <a:p>
          <a:endParaRPr lang="de-DE"/>
        </a:p>
      </dgm:t>
    </dgm:pt>
    <dgm:pt modelId="{DA137E38-F570-48EB-98D2-23D3A012882F}">
      <dgm:prSet phldrT="[Text]"/>
      <dgm:spPr/>
      <dgm:t>
        <a:bodyPr/>
        <a:lstStyle/>
        <a:p>
          <a:r>
            <a:rPr lang="de-DE"/>
            <a:t>Climate</a:t>
          </a:r>
        </a:p>
      </dgm:t>
    </dgm:pt>
    <dgm:pt modelId="{CA90D03A-4A21-44F2-B501-7447BA276D49}" type="parTrans" cxnId="{5CF5530D-6D37-4514-BC0E-072B5D599868}">
      <dgm:prSet/>
      <dgm:spPr/>
      <dgm:t>
        <a:bodyPr/>
        <a:lstStyle/>
        <a:p>
          <a:endParaRPr lang="de-DE"/>
        </a:p>
      </dgm:t>
    </dgm:pt>
    <dgm:pt modelId="{EDB72E34-4C90-49C6-84DD-692A39230A05}" type="sibTrans" cxnId="{5CF5530D-6D37-4514-BC0E-072B5D599868}">
      <dgm:prSet/>
      <dgm:spPr/>
      <dgm:t>
        <a:bodyPr/>
        <a:lstStyle/>
        <a:p>
          <a:endParaRPr lang="de-DE"/>
        </a:p>
      </dgm:t>
    </dgm:pt>
    <dgm:pt modelId="{4B8EAA01-331A-4B8A-A7E6-A800D0EAD667}">
      <dgm:prSet/>
      <dgm:spPr/>
      <dgm:t>
        <a:bodyPr/>
        <a:lstStyle/>
        <a:p>
          <a:r>
            <a:rPr lang="de-DE"/>
            <a:t>Chemistry</a:t>
          </a:r>
        </a:p>
      </dgm:t>
    </dgm:pt>
    <dgm:pt modelId="{8C87E418-0395-4993-A6F4-A83304969BF1}" type="parTrans" cxnId="{4B03AFF7-22B8-4E9B-BF5D-03A292D78646}">
      <dgm:prSet/>
      <dgm:spPr/>
      <dgm:t>
        <a:bodyPr/>
        <a:lstStyle/>
        <a:p>
          <a:endParaRPr lang="de-DE"/>
        </a:p>
      </dgm:t>
    </dgm:pt>
    <dgm:pt modelId="{FBC6B219-7C65-48DE-938F-566DBC2CC1A1}" type="sibTrans" cxnId="{4B03AFF7-22B8-4E9B-BF5D-03A292D78646}">
      <dgm:prSet/>
      <dgm:spPr/>
      <dgm:t>
        <a:bodyPr/>
        <a:lstStyle/>
        <a:p>
          <a:endParaRPr lang="de-DE"/>
        </a:p>
      </dgm:t>
    </dgm:pt>
    <dgm:pt modelId="{7700DBEB-BAD9-4807-B828-6454B46FD11C}">
      <dgm:prSet/>
      <dgm:spPr/>
      <dgm:t>
        <a:bodyPr/>
        <a:lstStyle/>
        <a:p>
          <a:r>
            <a:rPr lang="de-DE"/>
            <a:t>Leisure</a:t>
          </a:r>
        </a:p>
      </dgm:t>
    </dgm:pt>
    <dgm:pt modelId="{32239C9C-9EBA-44D9-94CD-C98E2DF052AF}" type="parTrans" cxnId="{98133461-32C3-4AE7-9C29-8583C12D096E}">
      <dgm:prSet/>
      <dgm:spPr/>
      <dgm:t>
        <a:bodyPr/>
        <a:lstStyle/>
        <a:p>
          <a:endParaRPr lang="de-DE"/>
        </a:p>
      </dgm:t>
    </dgm:pt>
    <dgm:pt modelId="{C69278C9-3FF4-41FA-8165-BB64BA86FDB7}" type="sibTrans" cxnId="{98133461-32C3-4AE7-9C29-8583C12D096E}">
      <dgm:prSet/>
      <dgm:spPr/>
      <dgm:t>
        <a:bodyPr/>
        <a:lstStyle/>
        <a:p>
          <a:endParaRPr lang="de-DE"/>
        </a:p>
      </dgm:t>
    </dgm:pt>
    <dgm:pt modelId="{F4F26D47-0D87-4BED-B68B-517CFD20EF77}">
      <dgm:prSet/>
      <dgm:spPr/>
      <dgm:t>
        <a:bodyPr/>
        <a:lstStyle/>
        <a:p>
          <a:r>
            <a:rPr lang="de-DE"/>
            <a:t>Textile</a:t>
          </a:r>
        </a:p>
      </dgm:t>
    </dgm:pt>
    <dgm:pt modelId="{7E8FD9CA-5758-4365-BB74-4F783F976FFF}" type="parTrans" cxnId="{676A8AF1-95F3-41BD-9DA0-815E5BB049AC}">
      <dgm:prSet/>
      <dgm:spPr/>
      <dgm:t>
        <a:bodyPr/>
        <a:lstStyle/>
        <a:p>
          <a:endParaRPr lang="de-DE"/>
        </a:p>
      </dgm:t>
    </dgm:pt>
    <dgm:pt modelId="{9574F537-0FB4-433F-A223-F7BD6E921FC4}" type="sibTrans" cxnId="{676A8AF1-95F3-41BD-9DA0-815E5BB049AC}">
      <dgm:prSet/>
      <dgm:spPr/>
      <dgm:t>
        <a:bodyPr/>
        <a:lstStyle/>
        <a:p>
          <a:endParaRPr lang="de-DE"/>
        </a:p>
      </dgm:t>
    </dgm:pt>
    <dgm:pt modelId="{68632168-466B-47C8-A373-691354DCA3FD}" type="pres">
      <dgm:prSet presAssocID="{2B63F4F8-4696-4CE6-800C-CC439BE8D94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5777115-EE41-44B8-A212-38B2ACBBB429}" type="pres">
      <dgm:prSet presAssocID="{459A2F47-5A41-4DDE-8F37-88FA95A0CA81}" presName="centerShape" presStyleLbl="node0" presStyleIdx="0" presStyleCnt="1"/>
      <dgm:spPr/>
    </dgm:pt>
    <dgm:pt modelId="{79182F9E-E4AC-4F25-AD97-1BD3853A315D}" type="pres">
      <dgm:prSet presAssocID="{88087136-0F90-491C-9BE1-6C98C4E2B04F}" presName="node" presStyleLbl="node1" presStyleIdx="0" presStyleCnt="7">
        <dgm:presLayoutVars>
          <dgm:bulletEnabled val="1"/>
        </dgm:presLayoutVars>
      </dgm:prSet>
      <dgm:spPr/>
    </dgm:pt>
    <dgm:pt modelId="{E037CA06-DF1A-42EA-9E73-F1C27A64F7AA}" type="pres">
      <dgm:prSet presAssocID="{88087136-0F90-491C-9BE1-6C98C4E2B04F}" presName="dummy" presStyleCnt="0"/>
      <dgm:spPr/>
    </dgm:pt>
    <dgm:pt modelId="{22F5C73B-864B-4D3F-9F53-BE2C4F5D169D}" type="pres">
      <dgm:prSet presAssocID="{0DB3B9F6-617A-4B51-8E84-C4ED8FB5B766}" presName="sibTrans" presStyleLbl="sibTrans2D1" presStyleIdx="0" presStyleCnt="7"/>
      <dgm:spPr/>
    </dgm:pt>
    <dgm:pt modelId="{EFFCA07A-E0AA-4B61-916A-9DCAEEEE15EC}" type="pres">
      <dgm:prSet presAssocID="{7700DBEB-BAD9-4807-B828-6454B46FD11C}" presName="node" presStyleLbl="node1" presStyleIdx="1" presStyleCnt="7">
        <dgm:presLayoutVars>
          <dgm:bulletEnabled val="1"/>
        </dgm:presLayoutVars>
      </dgm:prSet>
      <dgm:spPr/>
    </dgm:pt>
    <dgm:pt modelId="{1D8CBD24-23A0-43C7-986C-0B3D5C727F95}" type="pres">
      <dgm:prSet presAssocID="{7700DBEB-BAD9-4807-B828-6454B46FD11C}" presName="dummy" presStyleCnt="0"/>
      <dgm:spPr/>
    </dgm:pt>
    <dgm:pt modelId="{A900B1B7-4333-4708-AFD4-14F16E498A9D}" type="pres">
      <dgm:prSet presAssocID="{C69278C9-3FF4-41FA-8165-BB64BA86FDB7}" presName="sibTrans" presStyleLbl="sibTrans2D1" presStyleIdx="1" presStyleCnt="7"/>
      <dgm:spPr/>
    </dgm:pt>
    <dgm:pt modelId="{0DD460A5-010F-4284-ACEE-9CAD1E3A8762}" type="pres">
      <dgm:prSet presAssocID="{F4F26D47-0D87-4BED-B68B-517CFD20EF77}" presName="node" presStyleLbl="node1" presStyleIdx="2" presStyleCnt="7">
        <dgm:presLayoutVars>
          <dgm:bulletEnabled val="1"/>
        </dgm:presLayoutVars>
      </dgm:prSet>
      <dgm:spPr/>
    </dgm:pt>
    <dgm:pt modelId="{552BD4AC-7BE2-4F1B-9BA5-071288562FE8}" type="pres">
      <dgm:prSet presAssocID="{F4F26D47-0D87-4BED-B68B-517CFD20EF77}" presName="dummy" presStyleCnt="0"/>
      <dgm:spPr/>
    </dgm:pt>
    <dgm:pt modelId="{5989768E-97D5-48A8-ABB9-BAE094E9DA68}" type="pres">
      <dgm:prSet presAssocID="{9574F537-0FB4-433F-A223-F7BD6E921FC4}" presName="sibTrans" presStyleLbl="sibTrans2D1" presStyleIdx="2" presStyleCnt="7"/>
      <dgm:spPr/>
    </dgm:pt>
    <dgm:pt modelId="{1EF84201-DE01-4395-9BE9-629882944A26}" type="pres">
      <dgm:prSet presAssocID="{4B8EAA01-331A-4B8A-A7E6-A800D0EAD667}" presName="node" presStyleLbl="node1" presStyleIdx="3" presStyleCnt="7">
        <dgm:presLayoutVars>
          <dgm:bulletEnabled val="1"/>
        </dgm:presLayoutVars>
      </dgm:prSet>
      <dgm:spPr/>
    </dgm:pt>
    <dgm:pt modelId="{30C583BF-D37F-4C84-85AF-1704C9596181}" type="pres">
      <dgm:prSet presAssocID="{4B8EAA01-331A-4B8A-A7E6-A800D0EAD667}" presName="dummy" presStyleCnt="0"/>
      <dgm:spPr/>
    </dgm:pt>
    <dgm:pt modelId="{41A1BDB5-541C-41F5-8464-522EE9F8DE68}" type="pres">
      <dgm:prSet presAssocID="{FBC6B219-7C65-48DE-938F-566DBC2CC1A1}" presName="sibTrans" presStyleLbl="sibTrans2D1" presStyleIdx="3" presStyleCnt="7"/>
      <dgm:spPr/>
    </dgm:pt>
    <dgm:pt modelId="{11A2D596-D225-4B1C-B33D-25FFA9D7FD27}" type="pres">
      <dgm:prSet presAssocID="{AA4D9002-D90B-4F8E-8C0A-2BDD4741E865}" presName="node" presStyleLbl="node1" presStyleIdx="4" presStyleCnt="7">
        <dgm:presLayoutVars>
          <dgm:bulletEnabled val="1"/>
        </dgm:presLayoutVars>
      </dgm:prSet>
      <dgm:spPr/>
    </dgm:pt>
    <dgm:pt modelId="{9DC9CAAC-4F61-4A1D-B6DE-8D1A837F1D3E}" type="pres">
      <dgm:prSet presAssocID="{AA4D9002-D90B-4F8E-8C0A-2BDD4741E865}" presName="dummy" presStyleCnt="0"/>
      <dgm:spPr/>
    </dgm:pt>
    <dgm:pt modelId="{40A101F3-8B76-4D9B-B4FC-B1CEEE8E22EA}" type="pres">
      <dgm:prSet presAssocID="{F323AB0E-8A81-4C02-9219-AFAD1141E7DF}" presName="sibTrans" presStyleLbl="sibTrans2D1" presStyleIdx="4" presStyleCnt="7"/>
      <dgm:spPr/>
    </dgm:pt>
    <dgm:pt modelId="{828FF307-41CA-42FA-BAC9-515B56E7BEBA}" type="pres">
      <dgm:prSet presAssocID="{BDC1FDB6-B6F3-4097-A000-616ED3AEAC2F}" presName="node" presStyleLbl="node1" presStyleIdx="5" presStyleCnt="7">
        <dgm:presLayoutVars>
          <dgm:bulletEnabled val="1"/>
        </dgm:presLayoutVars>
      </dgm:prSet>
      <dgm:spPr/>
    </dgm:pt>
    <dgm:pt modelId="{9E97E469-3C8B-40A5-B3BB-0F62546C6095}" type="pres">
      <dgm:prSet presAssocID="{BDC1FDB6-B6F3-4097-A000-616ED3AEAC2F}" presName="dummy" presStyleCnt="0"/>
      <dgm:spPr/>
    </dgm:pt>
    <dgm:pt modelId="{642AFAC5-C200-40D1-AA28-30E53B554648}" type="pres">
      <dgm:prSet presAssocID="{F7337092-7A25-4A98-BC0A-8BD49229BFED}" presName="sibTrans" presStyleLbl="sibTrans2D1" presStyleIdx="5" presStyleCnt="7"/>
      <dgm:spPr/>
    </dgm:pt>
    <dgm:pt modelId="{B2E2B541-D79E-4916-9324-CEB95FC308F7}" type="pres">
      <dgm:prSet presAssocID="{DA137E38-F570-48EB-98D2-23D3A012882F}" presName="node" presStyleLbl="node1" presStyleIdx="6" presStyleCnt="7">
        <dgm:presLayoutVars>
          <dgm:bulletEnabled val="1"/>
        </dgm:presLayoutVars>
      </dgm:prSet>
      <dgm:spPr/>
    </dgm:pt>
    <dgm:pt modelId="{B3CD9309-9000-430F-BD02-B8AC78ADB745}" type="pres">
      <dgm:prSet presAssocID="{DA137E38-F570-48EB-98D2-23D3A012882F}" presName="dummy" presStyleCnt="0"/>
      <dgm:spPr/>
    </dgm:pt>
    <dgm:pt modelId="{6625B902-78DD-4184-AD83-8D098E9C0CEB}" type="pres">
      <dgm:prSet presAssocID="{EDB72E34-4C90-49C6-84DD-692A39230A05}" presName="sibTrans" presStyleLbl="sibTrans2D1" presStyleIdx="6" presStyleCnt="7"/>
      <dgm:spPr/>
    </dgm:pt>
  </dgm:ptLst>
  <dgm:cxnLst>
    <dgm:cxn modelId="{E52ACD00-6AFA-417E-BC61-93669E924B6A}" type="presOf" srcId="{DA137E38-F570-48EB-98D2-23D3A012882F}" destId="{B2E2B541-D79E-4916-9324-CEB95FC308F7}" srcOrd="0" destOrd="0" presId="urn:microsoft.com/office/officeart/2005/8/layout/radial6"/>
    <dgm:cxn modelId="{5CF5530D-6D37-4514-BC0E-072B5D599868}" srcId="{459A2F47-5A41-4DDE-8F37-88FA95A0CA81}" destId="{DA137E38-F570-48EB-98D2-23D3A012882F}" srcOrd="6" destOrd="0" parTransId="{CA90D03A-4A21-44F2-B501-7447BA276D49}" sibTransId="{EDB72E34-4C90-49C6-84DD-692A39230A05}"/>
    <dgm:cxn modelId="{A607E710-EA38-4E68-9338-7F93F63FFA69}" type="presOf" srcId="{88087136-0F90-491C-9BE1-6C98C4E2B04F}" destId="{79182F9E-E4AC-4F25-AD97-1BD3853A315D}" srcOrd="0" destOrd="0" presId="urn:microsoft.com/office/officeart/2005/8/layout/radial6"/>
    <dgm:cxn modelId="{5BDFB71A-E150-407E-BC8F-E8CDE17D8D5E}" srcId="{459A2F47-5A41-4DDE-8F37-88FA95A0CA81}" destId="{BDC1FDB6-B6F3-4097-A000-616ED3AEAC2F}" srcOrd="5" destOrd="0" parTransId="{7D3C0C38-D84E-435B-B565-DDF7CAE7BF2C}" sibTransId="{F7337092-7A25-4A98-BC0A-8BD49229BFED}"/>
    <dgm:cxn modelId="{907F4F38-1A9E-4438-BAAA-A538EE0EA93A}" srcId="{459A2F47-5A41-4DDE-8F37-88FA95A0CA81}" destId="{88087136-0F90-491C-9BE1-6C98C4E2B04F}" srcOrd="0" destOrd="0" parTransId="{7F2DAD2F-1880-4948-B124-2A3C1B809D94}" sibTransId="{0DB3B9F6-617A-4B51-8E84-C4ED8FB5B766}"/>
    <dgm:cxn modelId="{962DCA3C-CE36-467D-93C3-04AF0A2C5ABA}" type="presOf" srcId="{F7337092-7A25-4A98-BC0A-8BD49229BFED}" destId="{642AFAC5-C200-40D1-AA28-30E53B554648}" srcOrd="0" destOrd="0" presId="urn:microsoft.com/office/officeart/2005/8/layout/radial6"/>
    <dgm:cxn modelId="{98133461-32C3-4AE7-9C29-8583C12D096E}" srcId="{459A2F47-5A41-4DDE-8F37-88FA95A0CA81}" destId="{7700DBEB-BAD9-4807-B828-6454B46FD11C}" srcOrd="1" destOrd="0" parTransId="{32239C9C-9EBA-44D9-94CD-C98E2DF052AF}" sibTransId="{C69278C9-3FF4-41FA-8165-BB64BA86FDB7}"/>
    <dgm:cxn modelId="{EAEF8966-B3E3-4769-8A8E-41B7B056C8A7}" type="presOf" srcId="{C69278C9-3FF4-41FA-8165-BB64BA86FDB7}" destId="{A900B1B7-4333-4708-AFD4-14F16E498A9D}" srcOrd="0" destOrd="0" presId="urn:microsoft.com/office/officeart/2005/8/layout/radial6"/>
    <dgm:cxn modelId="{FABFB36B-6729-44A0-8B13-15866A15F5DA}" type="presOf" srcId="{2B63F4F8-4696-4CE6-800C-CC439BE8D94C}" destId="{68632168-466B-47C8-A373-691354DCA3FD}" srcOrd="0" destOrd="0" presId="urn:microsoft.com/office/officeart/2005/8/layout/radial6"/>
    <dgm:cxn modelId="{2A034578-FCDD-4843-BC92-E433C6BA1C5A}" type="presOf" srcId="{F4F26D47-0D87-4BED-B68B-517CFD20EF77}" destId="{0DD460A5-010F-4284-ACEE-9CAD1E3A8762}" srcOrd="0" destOrd="0" presId="urn:microsoft.com/office/officeart/2005/8/layout/radial6"/>
    <dgm:cxn modelId="{F65D415A-E13E-486F-8284-10BA73C9F832}" type="presOf" srcId="{0DB3B9F6-617A-4B51-8E84-C4ED8FB5B766}" destId="{22F5C73B-864B-4D3F-9F53-BE2C4F5D169D}" srcOrd="0" destOrd="0" presId="urn:microsoft.com/office/officeart/2005/8/layout/radial6"/>
    <dgm:cxn modelId="{0AD6E482-45F4-4FCF-8233-1E490BED7E98}" type="presOf" srcId="{459A2F47-5A41-4DDE-8F37-88FA95A0CA81}" destId="{45777115-EE41-44B8-A212-38B2ACBBB429}" srcOrd="0" destOrd="0" presId="urn:microsoft.com/office/officeart/2005/8/layout/radial6"/>
    <dgm:cxn modelId="{AC81599C-751A-465D-A6B5-06371FC30C9A}" type="presOf" srcId="{F323AB0E-8A81-4C02-9219-AFAD1141E7DF}" destId="{40A101F3-8B76-4D9B-B4FC-B1CEEE8E22EA}" srcOrd="0" destOrd="0" presId="urn:microsoft.com/office/officeart/2005/8/layout/radial6"/>
    <dgm:cxn modelId="{8A988BA0-894B-4374-A11A-92A299098B6D}" type="presOf" srcId="{7700DBEB-BAD9-4807-B828-6454B46FD11C}" destId="{EFFCA07A-E0AA-4B61-916A-9DCAEEEE15EC}" srcOrd="0" destOrd="0" presId="urn:microsoft.com/office/officeart/2005/8/layout/radial6"/>
    <dgm:cxn modelId="{F7AEADA1-D856-4ABE-A17B-B62AD9A0A04B}" type="presOf" srcId="{BDC1FDB6-B6F3-4097-A000-616ED3AEAC2F}" destId="{828FF307-41CA-42FA-BAC9-515B56E7BEBA}" srcOrd="0" destOrd="0" presId="urn:microsoft.com/office/officeart/2005/8/layout/radial6"/>
    <dgm:cxn modelId="{885FC4AA-5B1C-4889-A133-3FA44F2B51EC}" srcId="{2B63F4F8-4696-4CE6-800C-CC439BE8D94C}" destId="{459A2F47-5A41-4DDE-8F37-88FA95A0CA81}" srcOrd="0" destOrd="0" parTransId="{CDF83C57-613C-4C56-A55E-B5CC60B072B2}" sibTransId="{29724852-72BB-45DF-A004-958ABBD987AB}"/>
    <dgm:cxn modelId="{CF6390B5-88B4-402A-A131-4B8FE14BFFED}" type="presOf" srcId="{4B8EAA01-331A-4B8A-A7E6-A800D0EAD667}" destId="{1EF84201-DE01-4395-9BE9-629882944A26}" srcOrd="0" destOrd="0" presId="urn:microsoft.com/office/officeart/2005/8/layout/radial6"/>
    <dgm:cxn modelId="{C2BC14C7-4C04-43EF-9E1E-22D6885B5D77}" type="presOf" srcId="{9574F537-0FB4-433F-A223-F7BD6E921FC4}" destId="{5989768E-97D5-48A8-ABB9-BAE094E9DA68}" srcOrd="0" destOrd="0" presId="urn:microsoft.com/office/officeart/2005/8/layout/radial6"/>
    <dgm:cxn modelId="{FB0B63D6-40CA-4DAC-8661-F8CFB53E89AA}" type="presOf" srcId="{AA4D9002-D90B-4F8E-8C0A-2BDD4741E865}" destId="{11A2D596-D225-4B1C-B33D-25FFA9D7FD27}" srcOrd="0" destOrd="0" presId="urn:microsoft.com/office/officeart/2005/8/layout/radial6"/>
    <dgm:cxn modelId="{BDA5D3D8-E907-44E5-AE25-DF23FCE34DAB}" type="presOf" srcId="{FBC6B219-7C65-48DE-938F-566DBC2CC1A1}" destId="{41A1BDB5-541C-41F5-8464-522EE9F8DE68}" srcOrd="0" destOrd="0" presId="urn:microsoft.com/office/officeart/2005/8/layout/radial6"/>
    <dgm:cxn modelId="{AC0F19E4-50B5-4172-AFC2-1B1E992E8A2B}" srcId="{459A2F47-5A41-4DDE-8F37-88FA95A0CA81}" destId="{AA4D9002-D90B-4F8E-8C0A-2BDD4741E865}" srcOrd="4" destOrd="0" parTransId="{9FCF8C73-7665-402B-8D42-6251FAB0383B}" sibTransId="{F323AB0E-8A81-4C02-9219-AFAD1141E7DF}"/>
    <dgm:cxn modelId="{676A8AF1-95F3-41BD-9DA0-815E5BB049AC}" srcId="{459A2F47-5A41-4DDE-8F37-88FA95A0CA81}" destId="{F4F26D47-0D87-4BED-B68B-517CFD20EF77}" srcOrd="2" destOrd="0" parTransId="{7E8FD9CA-5758-4365-BB74-4F783F976FFF}" sibTransId="{9574F537-0FB4-433F-A223-F7BD6E921FC4}"/>
    <dgm:cxn modelId="{4B03AFF7-22B8-4E9B-BF5D-03A292D78646}" srcId="{459A2F47-5A41-4DDE-8F37-88FA95A0CA81}" destId="{4B8EAA01-331A-4B8A-A7E6-A800D0EAD667}" srcOrd="3" destOrd="0" parTransId="{8C87E418-0395-4993-A6F4-A83304969BF1}" sibTransId="{FBC6B219-7C65-48DE-938F-566DBC2CC1A1}"/>
    <dgm:cxn modelId="{590D9CF9-ADCF-4A19-A678-1E5678769DF1}" type="presOf" srcId="{EDB72E34-4C90-49C6-84DD-692A39230A05}" destId="{6625B902-78DD-4184-AD83-8D098E9C0CEB}" srcOrd="0" destOrd="0" presId="urn:microsoft.com/office/officeart/2005/8/layout/radial6"/>
    <dgm:cxn modelId="{81C0AC73-6DBE-462B-8C44-95057D94757A}" type="presParOf" srcId="{68632168-466B-47C8-A373-691354DCA3FD}" destId="{45777115-EE41-44B8-A212-38B2ACBBB429}" srcOrd="0" destOrd="0" presId="urn:microsoft.com/office/officeart/2005/8/layout/radial6"/>
    <dgm:cxn modelId="{E13ECC46-F64B-465A-97BC-A6336A0FFFAF}" type="presParOf" srcId="{68632168-466B-47C8-A373-691354DCA3FD}" destId="{79182F9E-E4AC-4F25-AD97-1BD3853A315D}" srcOrd="1" destOrd="0" presId="urn:microsoft.com/office/officeart/2005/8/layout/radial6"/>
    <dgm:cxn modelId="{B765D326-9BDD-4E5A-9907-EE64B102C4A0}" type="presParOf" srcId="{68632168-466B-47C8-A373-691354DCA3FD}" destId="{E037CA06-DF1A-42EA-9E73-F1C27A64F7AA}" srcOrd="2" destOrd="0" presId="urn:microsoft.com/office/officeart/2005/8/layout/radial6"/>
    <dgm:cxn modelId="{59D43269-271C-4431-902C-62F269DBC98A}" type="presParOf" srcId="{68632168-466B-47C8-A373-691354DCA3FD}" destId="{22F5C73B-864B-4D3F-9F53-BE2C4F5D169D}" srcOrd="3" destOrd="0" presId="urn:microsoft.com/office/officeart/2005/8/layout/radial6"/>
    <dgm:cxn modelId="{687F80DF-2652-43D6-9962-5FBBF2FAAF9A}" type="presParOf" srcId="{68632168-466B-47C8-A373-691354DCA3FD}" destId="{EFFCA07A-E0AA-4B61-916A-9DCAEEEE15EC}" srcOrd="4" destOrd="0" presId="urn:microsoft.com/office/officeart/2005/8/layout/radial6"/>
    <dgm:cxn modelId="{BA854E34-DAC0-43F0-8DD5-8BE7E014E5A2}" type="presParOf" srcId="{68632168-466B-47C8-A373-691354DCA3FD}" destId="{1D8CBD24-23A0-43C7-986C-0B3D5C727F95}" srcOrd="5" destOrd="0" presId="urn:microsoft.com/office/officeart/2005/8/layout/radial6"/>
    <dgm:cxn modelId="{0248A22A-F0FB-4C76-81C0-14AA7D5D2F40}" type="presParOf" srcId="{68632168-466B-47C8-A373-691354DCA3FD}" destId="{A900B1B7-4333-4708-AFD4-14F16E498A9D}" srcOrd="6" destOrd="0" presId="urn:microsoft.com/office/officeart/2005/8/layout/radial6"/>
    <dgm:cxn modelId="{723C2DA7-110D-447A-A155-D8633B95B9EE}" type="presParOf" srcId="{68632168-466B-47C8-A373-691354DCA3FD}" destId="{0DD460A5-010F-4284-ACEE-9CAD1E3A8762}" srcOrd="7" destOrd="0" presId="urn:microsoft.com/office/officeart/2005/8/layout/radial6"/>
    <dgm:cxn modelId="{8BE6AF31-72C2-4600-93A0-214DB9EBCC88}" type="presParOf" srcId="{68632168-466B-47C8-A373-691354DCA3FD}" destId="{552BD4AC-7BE2-4F1B-9BA5-071288562FE8}" srcOrd="8" destOrd="0" presId="urn:microsoft.com/office/officeart/2005/8/layout/radial6"/>
    <dgm:cxn modelId="{163DB58B-A061-477D-8F1F-DD256C19126E}" type="presParOf" srcId="{68632168-466B-47C8-A373-691354DCA3FD}" destId="{5989768E-97D5-48A8-ABB9-BAE094E9DA68}" srcOrd="9" destOrd="0" presId="urn:microsoft.com/office/officeart/2005/8/layout/radial6"/>
    <dgm:cxn modelId="{B4D41DDE-7671-4CEE-B0BB-CECE87E9AEA0}" type="presParOf" srcId="{68632168-466B-47C8-A373-691354DCA3FD}" destId="{1EF84201-DE01-4395-9BE9-629882944A26}" srcOrd="10" destOrd="0" presId="urn:microsoft.com/office/officeart/2005/8/layout/radial6"/>
    <dgm:cxn modelId="{E1DFD033-DC89-4E25-B2EB-A15F44E09EC6}" type="presParOf" srcId="{68632168-466B-47C8-A373-691354DCA3FD}" destId="{30C583BF-D37F-4C84-85AF-1704C9596181}" srcOrd="11" destOrd="0" presId="urn:microsoft.com/office/officeart/2005/8/layout/radial6"/>
    <dgm:cxn modelId="{D867A450-5647-429A-983D-A059558D139D}" type="presParOf" srcId="{68632168-466B-47C8-A373-691354DCA3FD}" destId="{41A1BDB5-541C-41F5-8464-522EE9F8DE68}" srcOrd="12" destOrd="0" presId="urn:microsoft.com/office/officeart/2005/8/layout/radial6"/>
    <dgm:cxn modelId="{9D5A6A9D-AB79-46BB-91F1-EC24ACF8B703}" type="presParOf" srcId="{68632168-466B-47C8-A373-691354DCA3FD}" destId="{11A2D596-D225-4B1C-B33D-25FFA9D7FD27}" srcOrd="13" destOrd="0" presId="urn:microsoft.com/office/officeart/2005/8/layout/radial6"/>
    <dgm:cxn modelId="{FE108BC6-2EDD-4388-B6E7-2B4368BC93B1}" type="presParOf" srcId="{68632168-466B-47C8-A373-691354DCA3FD}" destId="{9DC9CAAC-4F61-4A1D-B6DE-8D1A837F1D3E}" srcOrd="14" destOrd="0" presId="urn:microsoft.com/office/officeart/2005/8/layout/radial6"/>
    <dgm:cxn modelId="{46659A4C-799E-4A50-89E2-FBEF87B942CD}" type="presParOf" srcId="{68632168-466B-47C8-A373-691354DCA3FD}" destId="{40A101F3-8B76-4D9B-B4FC-B1CEEE8E22EA}" srcOrd="15" destOrd="0" presId="urn:microsoft.com/office/officeart/2005/8/layout/radial6"/>
    <dgm:cxn modelId="{153B5630-F509-4CDF-B0AC-90A9DF42A4AC}" type="presParOf" srcId="{68632168-466B-47C8-A373-691354DCA3FD}" destId="{828FF307-41CA-42FA-BAC9-515B56E7BEBA}" srcOrd="16" destOrd="0" presId="urn:microsoft.com/office/officeart/2005/8/layout/radial6"/>
    <dgm:cxn modelId="{2FE2E718-C8FE-4556-8D56-837CC82B79EC}" type="presParOf" srcId="{68632168-466B-47C8-A373-691354DCA3FD}" destId="{9E97E469-3C8B-40A5-B3BB-0F62546C6095}" srcOrd="17" destOrd="0" presId="urn:microsoft.com/office/officeart/2005/8/layout/radial6"/>
    <dgm:cxn modelId="{2E09167D-56E9-46D5-92BA-E629DFF093C0}" type="presParOf" srcId="{68632168-466B-47C8-A373-691354DCA3FD}" destId="{642AFAC5-C200-40D1-AA28-30E53B554648}" srcOrd="18" destOrd="0" presId="urn:microsoft.com/office/officeart/2005/8/layout/radial6"/>
    <dgm:cxn modelId="{0C4A95F2-4F03-4ADD-97D4-2C82410DF98C}" type="presParOf" srcId="{68632168-466B-47C8-A373-691354DCA3FD}" destId="{B2E2B541-D79E-4916-9324-CEB95FC308F7}" srcOrd="19" destOrd="0" presId="urn:microsoft.com/office/officeart/2005/8/layout/radial6"/>
    <dgm:cxn modelId="{6BEA1EA5-3686-4100-B161-B6828743E1BE}" type="presParOf" srcId="{68632168-466B-47C8-A373-691354DCA3FD}" destId="{B3CD9309-9000-430F-BD02-B8AC78ADB745}" srcOrd="20" destOrd="0" presId="urn:microsoft.com/office/officeart/2005/8/layout/radial6"/>
    <dgm:cxn modelId="{1B0B7FB5-E17E-45EE-8427-25C1E6B9BD41}" type="presParOf" srcId="{68632168-466B-47C8-A373-691354DCA3FD}" destId="{6625B902-78DD-4184-AD83-8D098E9C0CEB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63F4F8-4696-4CE6-800C-CC439BE8D94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59A2F47-5A41-4DDE-8F37-88FA95A0CA81}">
      <dgm:prSet phldrT="[Text]"/>
      <dgm:spPr/>
      <dgm:t>
        <a:bodyPr/>
        <a:lstStyle/>
        <a:p>
          <a:r>
            <a:rPr lang="de-DE"/>
            <a:t>WATER</a:t>
          </a:r>
        </a:p>
      </dgm:t>
    </dgm:pt>
    <dgm:pt modelId="{CDF83C57-613C-4C56-A55E-B5CC60B072B2}" type="parTrans" cxnId="{885FC4AA-5B1C-4889-A133-3FA44F2B51EC}">
      <dgm:prSet/>
      <dgm:spPr/>
      <dgm:t>
        <a:bodyPr/>
        <a:lstStyle/>
        <a:p>
          <a:endParaRPr lang="de-DE"/>
        </a:p>
      </dgm:t>
    </dgm:pt>
    <dgm:pt modelId="{29724852-72BB-45DF-A004-958ABBD987AB}" type="sibTrans" cxnId="{885FC4AA-5B1C-4889-A133-3FA44F2B51EC}">
      <dgm:prSet/>
      <dgm:spPr/>
      <dgm:t>
        <a:bodyPr/>
        <a:lstStyle/>
        <a:p>
          <a:endParaRPr lang="de-DE"/>
        </a:p>
      </dgm:t>
    </dgm:pt>
    <dgm:pt modelId="{88087136-0F90-491C-9BE1-6C98C4E2B04F}">
      <dgm:prSet phldrT="[Text]"/>
      <dgm:spPr/>
      <dgm:t>
        <a:bodyPr/>
        <a:lstStyle/>
        <a:p>
          <a:r>
            <a:rPr lang="de-DE"/>
            <a:t>Physics</a:t>
          </a:r>
        </a:p>
      </dgm:t>
    </dgm:pt>
    <dgm:pt modelId="{7F2DAD2F-1880-4948-B124-2A3C1B809D94}" type="parTrans" cxnId="{907F4F38-1A9E-4438-BAAA-A538EE0EA93A}">
      <dgm:prSet/>
      <dgm:spPr/>
      <dgm:t>
        <a:bodyPr/>
        <a:lstStyle/>
        <a:p>
          <a:endParaRPr lang="de-DE"/>
        </a:p>
      </dgm:t>
    </dgm:pt>
    <dgm:pt modelId="{0DB3B9F6-617A-4B51-8E84-C4ED8FB5B766}" type="sibTrans" cxnId="{907F4F38-1A9E-4438-BAAA-A538EE0EA93A}">
      <dgm:prSet/>
      <dgm:spPr/>
      <dgm:t>
        <a:bodyPr/>
        <a:lstStyle/>
        <a:p>
          <a:endParaRPr lang="de-DE"/>
        </a:p>
      </dgm:t>
    </dgm:pt>
    <dgm:pt modelId="{AA4D9002-D90B-4F8E-8C0A-2BDD4741E865}">
      <dgm:prSet phldrT="[Text]"/>
      <dgm:spPr/>
      <dgm:t>
        <a:bodyPr/>
        <a:lstStyle/>
        <a:p>
          <a:r>
            <a:rPr lang="de-DE"/>
            <a:t>Food</a:t>
          </a:r>
        </a:p>
      </dgm:t>
    </dgm:pt>
    <dgm:pt modelId="{9FCF8C73-7665-402B-8D42-6251FAB0383B}" type="parTrans" cxnId="{AC0F19E4-50B5-4172-AFC2-1B1E992E8A2B}">
      <dgm:prSet/>
      <dgm:spPr/>
      <dgm:t>
        <a:bodyPr/>
        <a:lstStyle/>
        <a:p>
          <a:endParaRPr lang="de-DE"/>
        </a:p>
      </dgm:t>
    </dgm:pt>
    <dgm:pt modelId="{F323AB0E-8A81-4C02-9219-AFAD1141E7DF}" type="sibTrans" cxnId="{AC0F19E4-50B5-4172-AFC2-1B1E992E8A2B}">
      <dgm:prSet/>
      <dgm:spPr/>
      <dgm:t>
        <a:bodyPr/>
        <a:lstStyle/>
        <a:p>
          <a:endParaRPr lang="de-DE"/>
        </a:p>
      </dgm:t>
    </dgm:pt>
    <dgm:pt modelId="{BDC1FDB6-B6F3-4097-A000-616ED3AEAC2F}">
      <dgm:prSet phldrT="[Text]"/>
      <dgm:spPr/>
      <dgm:t>
        <a:bodyPr/>
        <a:lstStyle/>
        <a:p>
          <a:r>
            <a:rPr lang="de-DE"/>
            <a:t>Transport</a:t>
          </a:r>
        </a:p>
      </dgm:t>
    </dgm:pt>
    <dgm:pt modelId="{7D3C0C38-D84E-435B-B565-DDF7CAE7BF2C}" type="parTrans" cxnId="{5BDFB71A-E150-407E-BC8F-E8CDE17D8D5E}">
      <dgm:prSet/>
      <dgm:spPr/>
      <dgm:t>
        <a:bodyPr/>
        <a:lstStyle/>
        <a:p>
          <a:endParaRPr lang="de-DE"/>
        </a:p>
      </dgm:t>
    </dgm:pt>
    <dgm:pt modelId="{F7337092-7A25-4A98-BC0A-8BD49229BFED}" type="sibTrans" cxnId="{5BDFB71A-E150-407E-BC8F-E8CDE17D8D5E}">
      <dgm:prSet/>
      <dgm:spPr/>
      <dgm:t>
        <a:bodyPr/>
        <a:lstStyle/>
        <a:p>
          <a:endParaRPr lang="de-DE"/>
        </a:p>
      </dgm:t>
    </dgm:pt>
    <dgm:pt modelId="{DA137E38-F570-48EB-98D2-23D3A012882F}">
      <dgm:prSet phldrT="[Text]"/>
      <dgm:spPr/>
      <dgm:t>
        <a:bodyPr/>
        <a:lstStyle/>
        <a:p>
          <a:r>
            <a:rPr lang="de-DE"/>
            <a:t>Klimate</a:t>
          </a:r>
        </a:p>
      </dgm:t>
    </dgm:pt>
    <dgm:pt modelId="{CA90D03A-4A21-44F2-B501-7447BA276D49}" type="parTrans" cxnId="{5CF5530D-6D37-4514-BC0E-072B5D599868}">
      <dgm:prSet/>
      <dgm:spPr/>
      <dgm:t>
        <a:bodyPr/>
        <a:lstStyle/>
        <a:p>
          <a:endParaRPr lang="de-DE"/>
        </a:p>
      </dgm:t>
    </dgm:pt>
    <dgm:pt modelId="{EDB72E34-4C90-49C6-84DD-692A39230A05}" type="sibTrans" cxnId="{5CF5530D-6D37-4514-BC0E-072B5D599868}">
      <dgm:prSet/>
      <dgm:spPr/>
      <dgm:t>
        <a:bodyPr/>
        <a:lstStyle/>
        <a:p>
          <a:endParaRPr lang="de-DE"/>
        </a:p>
      </dgm:t>
    </dgm:pt>
    <dgm:pt modelId="{4B8EAA01-331A-4B8A-A7E6-A800D0EAD667}">
      <dgm:prSet/>
      <dgm:spPr/>
      <dgm:t>
        <a:bodyPr/>
        <a:lstStyle/>
        <a:p>
          <a:r>
            <a:rPr lang="de-DE"/>
            <a:t>Chemistry</a:t>
          </a:r>
        </a:p>
      </dgm:t>
    </dgm:pt>
    <dgm:pt modelId="{8C87E418-0395-4993-A6F4-A83304969BF1}" type="parTrans" cxnId="{4B03AFF7-22B8-4E9B-BF5D-03A292D78646}">
      <dgm:prSet/>
      <dgm:spPr/>
      <dgm:t>
        <a:bodyPr/>
        <a:lstStyle/>
        <a:p>
          <a:endParaRPr lang="de-DE"/>
        </a:p>
      </dgm:t>
    </dgm:pt>
    <dgm:pt modelId="{FBC6B219-7C65-48DE-938F-566DBC2CC1A1}" type="sibTrans" cxnId="{4B03AFF7-22B8-4E9B-BF5D-03A292D78646}">
      <dgm:prSet/>
      <dgm:spPr/>
      <dgm:t>
        <a:bodyPr/>
        <a:lstStyle/>
        <a:p>
          <a:endParaRPr lang="de-DE"/>
        </a:p>
      </dgm:t>
    </dgm:pt>
    <dgm:pt modelId="{7700DBEB-BAD9-4807-B828-6454B46FD11C}">
      <dgm:prSet/>
      <dgm:spPr/>
      <dgm:t>
        <a:bodyPr/>
        <a:lstStyle/>
        <a:p>
          <a:r>
            <a:rPr lang="de-DE"/>
            <a:t>Leisure</a:t>
          </a:r>
        </a:p>
      </dgm:t>
    </dgm:pt>
    <dgm:pt modelId="{32239C9C-9EBA-44D9-94CD-C98E2DF052AF}" type="parTrans" cxnId="{98133461-32C3-4AE7-9C29-8583C12D096E}">
      <dgm:prSet/>
      <dgm:spPr/>
      <dgm:t>
        <a:bodyPr/>
        <a:lstStyle/>
        <a:p>
          <a:endParaRPr lang="de-DE"/>
        </a:p>
      </dgm:t>
    </dgm:pt>
    <dgm:pt modelId="{C69278C9-3FF4-41FA-8165-BB64BA86FDB7}" type="sibTrans" cxnId="{98133461-32C3-4AE7-9C29-8583C12D096E}">
      <dgm:prSet/>
      <dgm:spPr/>
      <dgm:t>
        <a:bodyPr/>
        <a:lstStyle/>
        <a:p>
          <a:endParaRPr lang="de-DE"/>
        </a:p>
      </dgm:t>
    </dgm:pt>
    <dgm:pt modelId="{F4F26D47-0D87-4BED-B68B-517CFD20EF77}">
      <dgm:prSet/>
      <dgm:spPr/>
      <dgm:t>
        <a:bodyPr/>
        <a:lstStyle/>
        <a:p>
          <a:r>
            <a:rPr lang="de-DE"/>
            <a:t>Textile</a:t>
          </a:r>
        </a:p>
      </dgm:t>
    </dgm:pt>
    <dgm:pt modelId="{7E8FD9CA-5758-4365-BB74-4F783F976FFF}" type="parTrans" cxnId="{676A8AF1-95F3-41BD-9DA0-815E5BB049AC}">
      <dgm:prSet/>
      <dgm:spPr/>
      <dgm:t>
        <a:bodyPr/>
        <a:lstStyle/>
        <a:p>
          <a:endParaRPr lang="de-DE"/>
        </a:p>
      </dgm:t>
    </dgm:pt>
    <dgm:pt modelId="{9574F537-0FB4-433F-A223-F7BD6E921FC4}" type="sibTrans" cxnId="{676A8AF1-95F3-41BD-9DA0-815E5BB049AC}">
      <dgm:prSet/>
      <dgm:spPr/>
      <dgm:t>
        <a:bodyPr/>
        <a:lstStyle/>
        <a:p>
          <a:endParaRPr lang="de-DE"/>
        </a:p>
      </dgm:t>
    </dgm:pt>
    <dgm:pt modelId="{68632168-466B-47C8-A373-691354DCA3FD}" type="pres">
      <dgm:prSet presAssocID="{2B63F4F8-4696-4CE6-800C-CC439BE8D94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5777115-EE41-44B8-A212-38B2ACBBB429}" type="pres">
      <dgm:prSet presAssocID="{459A2F47-5A41-4DDE-8F37-88FA95A0CA81}" presName="centerShape" presStyleLbl="node0" presStyleIdx="0" presStyleCnt="1"/>
      <dgm:spPr/>
    </dgm:pt>
    <dgm:pt modelId="{79182F9E-E4AC-4F25-AD97-1BD3853A315D}" type="pres">
      <dgm:prSet presAssocID="{88087136-0F90-491C-9BE1-6C98C4E2B04F}" presName="node" presStyleLbl="node1" presStyleIdx="0" presStyleCnt="7">
        <dgm:presLayoutVars>
          <dgm:bulletEnabled val="1"/>
        </dgm:presLayoutVars>
      </dgm:prSet>
      <dgm:spPr/>
    </dgm:pt>
    <dgm:pt modelId="{E037CA06-DF1A-42EA-9E73-F1C27A64F7AA}" type="pres">
      <dgm:prSet presAssocID="{88087136-0F90-491C-9BE1-6C98C4E2B04F}" presName="dummy" presStyleCnt="0"/>
      <dgm:spPr/>
    </dgm:pt>
    <dgm:pt modelId="{22F5C73B-864B-4D3F-9F53-BE2C4F5D169D}" type="pres">
      <dgm:prSet presAssocID="{0DB3B9F6-617A-4B51-8E84-C4ED8FB5B766}" presName="sibTrans" presStyleLbl="sibTrans2D1" presStyleIdx="0" presStyleCnt="7"/>
      <dgm:spPr/>
    </dgm:pt>
    <dgm:pt modelId="{EFFCA07A-E0AA-4B61-916A-9DCAEEEE15EC}" type="pres">
      <dgm:prSet presAssocID="{7700DBEB-BAD9-4807-B828-6454B46FD11C}" presName="node" presStyleLbl="node1" presStyleIdx="1" presStyleCnt="7">
        <dgm:presLayoutVars>
          <dgm:bulletEnabled val="1"/>
        </dgm:presLayoutVars>
      </dgm:prSet>
      <dgm:spPr/>
    </dgm:pt>
    <dgm:pt modelId="{1D8CBD24-23A0-43C7-986C-0B3D5C727F95}" type="pres">
      <dgm:prSet presAssocID="{7700DBEB-BAD9-4807-B828-6454B46FD11C}" presName="dummy" presStyleCnt="0"/>
      <dgm:spPr/>
    </dgm:pt>
    <dgm:pt modelId="{A900B1B7-4333-4708-AFD4-14F16E498A9D}" type="pres">
      <dgm:prSet presAssocID="{C69278C9-3FF4-41FA-8165-BB64BA86FDB7}" presName="sibTrans" presStyleLbl="sibTrans2D1" presStyleIdx="1" presStyleCnt="7"/>
      <dgm:spPr/>
    </dgm:pt>
    <dgm:pt modelId="{0DD460A5-010F-4284-ACEE-9CAD1E3A8762}" type="pres">
      <dgm:prSet presAssocID="{F4F26D47-0D87-4BED-B68B-517CFD20EF77}" presName="node" presStyleLbl="node1" presStyleIdx="2" presStyleCnt="7">
        <dgm:presLayoutVars>
          <dgm:bulletEnabled val="1"/>
        </dgm:presLayoutVars>
      </dgm:prSet>
      <dgm:spPr/>
    </dgm:pt>
    <dgm:pt modelId="{552BD4AC-7BE2-4F1B-9BA5-071288562FE8}" type="pres">
      <dgm:prSet presAssocID="{F4F26D47-0D87-4BED-B68B-517CFD20EF77}" presName="dummy" presStyleCnt="0"/>
      <dgm:spPr/>
    </dgm:pt>
    <dgm:pt modelId="{5989768E-97D5-48A8-ABB9-BAE094E9DA68}" type="pres">
      <dgm:prSet presAssocID="{9574F537-0FB4-433F-A223-F7BD6E921FC4}" presName="sibTrans" presStyleLbl="sibTrans2D1" presStyleIdx="2" presStyleCnt="7"/>
      <dgm:spPr/>
    </dgm:pt>
    <dgm:pt modelId="{1EF84201-DE01-4395-9BE9-629882944A26}" type="pres">
      <dgm:prSet presAssocID="{4B8EAA01-331A-4B8A-A7E6-A800D0EAD667}" presName="node" presStyleLbl="node1" presStyleIdx="3" presStyleCnt="7">
        <dgm:presLayoutVars>
          <dgm:bulletEnabled val="1"/>
        </dgm:presLayoutVars>
      </dgm:prSet>
      <dgm:spPr/>
    </dgm:pt>
    <dgm:pt modelId="{30C583BF-D37F-4C84-85AF-1704C9596181}" type="pres">
      <dgm:prSet presAssocID="{4B8EAA01-331A-4B8A-A7E6-A800D0EAD667}" presName="dummy" presStyleCnt="0"/>
      <dgm:spPr/>
    </dgm:pt>
    <dgm:pt modelId="{41A1BDB5-541C-41F5-8464-522EE9F8DE68}" type="pres">
      <dgm:prSet presAssocID="{FBC6B219-7C65-48DE-938F-566DBC2CC1A1}" presName="sibTrans" presStyleLbl="sibTrans2D1" presStyleIdx="3" presStyleCnt="7"/>
      <dgm:spPr/>
    </dgm:pt>
    <dgm:pt modelId="{11A2D596-D225-4B1C-B33D-25FFA9D7FD27}" type="pres">
      <dgm:prSet presAssocID="{AA4D9002-D90B-4F8E-8C0A-2BDD4741E865}" presName="node" presStyleLbl="node1" presStyleIdx="4" presStyleCnt="7">
        <dgm:presLayoutVars>
          <dgm:bulletEnabled val="1"/>
        </dgm:presLayoutVars>
      </dgm:prSet>
      <dgm:spPr/>
    </dgm:pt>
    <dgm:pt modelId="{9DC9CAAC-4F61-4A1D-B6DE-8D1A837F1D3E}" type="pres">
      <dgm:prSet presAssocID="{AA4D9002-D90B-4F8E-8C0A-2BDD4741E865}" presName="dummy" presStyleCnt="0"/>
      <dgm:spPr/>
    </dgm:pt>
    <dgm:pt modelId="{40A101F3-8B76-4D9B-B4FC-B1CEEE8E22EA}" type="pres">
      <dgm:prSet presAssocID="{F323AB0E-8A81-4C02-9219-AFAD1141E7DF}" presName="sibTrans" presStyleLbl="sibTrans2D1" presStyleIdx="4" presStyleCnt="7"/>
      <dgm:spPr/>
    </dgm:pt>
    <dgm:pt modelId="{828FF307-41CA-42FA-BAC9-515B56E7BEBA}" type="pres">
      <dgm:prSet presAssocID="{BDC1FDB6-B6F3-4097-A000-616ED3AEAC2F}" presName="node" presStyleLbl="node1" presStyleIdx="5" presStyleCnt="7">
        <dgm:presLayoutVars>
          <dgm:bulletEnabled val="1"/>
        </dgm:presLayoutVars>
      </dgm:prSet>
      <dgm:spPr/>
    </dgm:pt>
    <dgm:pt modelId="{9E97E469-3C8B-40A5-B3BB-0F62546C6095}" type="pres">
      <dgm:prSet presAssocID="{BDC1FDB6-B6F3-4097-A000-616ED3AEAC2F}" presName="dummy" presStyleCnt="0"/>
      <dgm:spPr/>
    </dgm:pt>
    <dgm:pt modelId="{642AFAC5-C200-40D1-AA28-30E53B554648}" type="pres">
      <dgm:prSet presAssocID="{F7337092-7A25-4A98-BC0A-8BD49229BFED}" presName="sibTrans" presStyleLbl="sibTrans2D1" presStyleIdx="5" presStyleCnt="7"/>
      <dgm:spPr/>
    </dgm:pt>
    <dgm:pt modelId="{B2E2B541-D79E-4916-9324-CEB95FC308F7}" type="pres">
      <dgm:prSet presAssocID="{DA137E38-F570-48EB-98D2-23D3A012882F}" presName="node" presStyleLbl="node1" presStyleIdx="6" presStyleCnt="7">
        <dgm:presLayoutVars>
          <dgm:bulletEnabled val="1"/>
        </dgm:presLayoutVars>
      </dgm:prSet>
      <dgm:spPr/>
    </dgm:pt>
    <dgm:pt modelId="{B3CD9309-9000-430F-BD02-B8AC78ADB745}" type="pres">
      <dgm:prSet presAssocID="{DA137E38-F570-48EB-98D2-23D3A012882F}" presName="dummy" presStyleCnt="0"/>
      <dgm:spPr/>
    </dgm:pt>
    <dgm:pt modelId="{6625B902-78DD-4184-AD83-8D098E9C0CEB}" type="pres">
      <dgm:prSet presAssocID="{EDB72E34-4C90-49C6-84DD-692A39230A05}" presName="sibTrans" presStyleLbl="sibTrans2D1" presStyleIdx="6" presStyleCnt="7"/>
      <dgm:spPr/>
    </dgm:pt>
  </dgm:ptLst>
  <dgm:cxnLst>
    <dgm:cxn modelId="{E52ACD00-6AFA-417E-BC61-93669E924B6A}" type="presOf" srcId="{DA137E38-F570-48EB-98D2-23D3A012882F}" destId="{B2E2B541-D79E-4916-9324-CEB95FC308F7}" srcOrd="0" destOrd="0" presId="urn:microsoft.com/office/officeart/2005/8/layout/radial6"/>
    <dgm:cxn modelId="{5CF5530D-6D37-4514-BC0E-072B5D599868}" srcId="{459A2F47-5A41-4DDE-8F37-88FA95A0CA81}" destId="{DA137E38-F570-48EB-98D2-23D3A012882F}" srcOrd="6" destOrd="0" parTransId="{CA90D03A-4A21-44F2-B501-7447BA276D49}" sibTransId="{EDB72E34-4C90-49C6-84DD-692A39230A05}"/>
    <dgm:cxn modelId="{A607E710-EA38-4E68-9338-7F93F63FFA69}" type="presOf" srcId="{88087136-0F90-491C-9BE1-6C98C4E2B04F}" destId="{79182F9E-E4AC-4F25-AD97-1BD3853A315D}" srcOrd="0" destOrd="0" presId="urn:microsoft.com/office/officeart/2005/8/layout/radial6"/>
    <dgm:cxn modelId="{5BDFB71A-E150-407E-BC8F-E8CDE17D8D5E}" srcId="{459A2F47-5A41-4DDE-8F37-88FA95A0CA81}" destId="{BDC1FDB6-B6F3-4097-A000-616ED3AEAC2F}" srcOrd="5" destOrd="0" parTransId="{7D3C0C38-D84E-435B-B565-DDF7CAE7BF2C}" sibTransId="{F7337092-7A25-4A98-BC0A-8BD49229BFED}"/>
    <dgm:cxn modelId="{907F4F38-1A9E-4438-BAAA-A538EE0EA93A}" srcId="{459A2F47-5A41-4DDE-8F37-88FA95A0CA81}" destId="{88087136-0F90-491C-9BE1-6C98C4E2B04F}" srcOrd="0" destOrd="0" parTransId="{7F2DAD2F-1880-4948-B124-2A3C1B809D94}" sibTransId="{0DB3B9F6-617A-4B51-8E84-C4ED8FB5B766}"/>
    <dgm:cxn modelId="{962DCA3C-CE36-467D-93C3-04AF0A2C5ABA}" type="presOf" srcId="{F7337092-7A25-4A98-BC0A-8BD49229BFED}" destId="{642AFAC5-C200-40D1-AA28-30E53B554648}" srcOrd="0" destOrd="0" presId="urn:microsoft.com/office/officeart/2005/8/layout/radial6"/>
    <dgm:cxn modelId="{98133461-32C3-4AE7-9C29-8583C12D096E}" srcId="{459A2F47-5A41-4DDE-8F37-88FA95A0CA81}" destId="{7700DBEB-BAD9-4807-B828-6454B46FD11C}" srcOrd="1" destOrd="0" parTransId="{32239C9C-9EBA-44D9-94CD-C98E2DF052AF}" sibTransId="{C69278C9-3FF4-41FA-8165-BB64BA86FDB7}"/>
    <dgm:cxn modelId="{EAEF8966-B3E3-4769-8A8E-41B7B056C8A7}" type="presOf" srcId="{C69278C9-3FF4-41FA-8165-BB64BA86FDB7}" destId="{A900B1B7-4333-4708-AFD4-14F16E498A9D}" srcOrd="0" destOrd="0" presId="urn:microsoft.com/office/officeart/2005/8/layout/radial6"/>
    <dgm:cxn modelId="{FABFB36B-6729-44A0-8B13-15866A15F5DA}" type="presOf" srcId="{2B63F4F8-4696-4CE6-800C-CC439BE8D94C}" destId="{68632168-466B-47C8-A373-691354DCA3FD}" srcOrd="0" destOrd="0" presId="urn:microsoft.com/office/officeart/2005/8/layout/radial6"/>
    <dgm:cxn modelId="{2A034578-FCDD-4843-BC92-E433C6BA1C5A}" type="presOf" srcId="{F4F26D47-0D87-4BED-B68B-517CFD20EF77}" destId="{0DD460A5-010F-4284-ACEE-9CAD1E3A8762}" srcOrd="0" destOrd="0" presId="urn:microsoft.com/office/officeart/2005/8/layout/radial6"/>
    <dgm:cxn modelId="{F65D415A-E13E-486F-8284-10BA73C9F832}" type="presOf" srcId="{0DB3B9F6-617A-4B51-8E84-C4ED8FB5B766}" destId="{22F5C73B-864B-4D3F-9F53-BE2C4F5D169D}" srcOrd="0" destOrd="0" presId="urn:microsoft.com/office/officeart/2005/8/layout/radial6"/>
    <dgm:cxn modelId="{0AD6E482-45F4-4FCF-8233-1E490BED7E98}" type="presOf" srcId="{459A2F47-5A41-4DDE-8F37-88FA95A0CA81}" destId="{45777115-EE41-44B8-A212-38B2ACBBB429}" srcOrd="0" destOrd="0" presId="urn:microsoft.com/office/officeart/2005/8/layout/radial6"/>
    <dgm:cxn modelId="{AC81599C-751A-465D-A6B5-06371FC30C9A}" type="presOf" srcId="{F323AB0E-8A81-4C02-9219-AFAD1141E7DF}" destId="{40A101F3-8B76-4D9B-B4FC-B1CEEE8E22EA}" srcOrd="0" destOrd="0" presId="urn:microsoft.com/office/officeart/2005/8/layout/radial6"/>
    <dgm:cxn modelId="{8A988BA0-894B-4374-A11A-92A299098B6D}" type="presOf" srcId="{7700DBEB-BAD9-4807-B828-6454B46FD11C}" destId="{EFFCA07A-E0AA-4B61-916A-9DCAEEEE15EC}" srcOrd="0" destOrd="0" presId="urn:microsoft.com/office/officeart/2005/8/layout/radial6"/>
    <dgm:cxn modelId="{F7AEADA1-D856-4ABE-A17B-B62AD9A0A04B}" type="presOf" srcId="{BDC1FDB6-B6F3-4097-A000-616ED3AEAC2F}" destId="{828FF307-41CA-42FA-BAC9-515B56E7BEBA}" srcOrd="0" destOrd="0" presId="urn:microsoft.com/office/officeart/2005/8/layout/radial6"/>
    <dgm:cxn modelId="{885FC4AA-5B1C-4889-A133-3FA44F2B51EC}" srcId="{2B63F4F8-4696-4CE6-800C-CC439BE8D94C}" destId="{459A2F47-5A41-4DDE-8F37-88FA95A0CA81}" srcOrd="0" destOrd="0" parTransId="{CDF83C57-613C-4C56-A55E-B5CC60B072B2}" sibTransId="{29724852-72BB-45DF-A004-958ABBD987AB}"/>
    <dgm:cxn modelId="{CF6390B5-88B4-402A-A131-4B8FE14BFFED}" type="presOf" srcId="{4B8EAA01-331A-4B8A-A7E6-A800D0EAD667}" destId="{1EF84201-DE01-4395-9BE9-629882944A26}" srcOrd="0" destOrd="0" presId="urn:microsoft.com/office/officeart/2005/8/layout/radial6"/>
    <dgm:cxn modelId="{C2BC14C7-4C04-43EF-9E1E-22D6885B5D77}" type="presOf" srcId="{9574F537-0FB4-433F-A223-F7BD6E921FC4}" destId="{5989768E-97D5-48A8-ABB9-BAE094E9DA68}" srcOrd="0" destOrd="0" presId="urn:microsoft.com/office/officeart/2005/8/layout/radial6"/>
    <dgm:cxn modelId="{FB0B63D6-40CA-4DAC-8661-F8CFB53E89AA}" type="presOf" srcId="{AA4D9002-D90B-4F8E-8C0A-2BDD4741E865}" destId="{11A2D596-D225-4B1C-B33D-25FFA9D7FD27}" srcOrd="0" destOrd="0" presId="urn:microsoft.com/office/officeart/2005/8/layout/radial6"/>
    <dgm:cxn modelId="{BDA5D3D8-E907-44E5-AE25-DF23FCE34DAB}" type="presOf" srcId="{FBC6B219-7C65-48DE-938F-566DBC2CC1A1}" destId="{41A1BDB5-541C-41F5-8464-522EE9F8DE68}" srcOrd="0" destOrd="0" presId="urn:microsoft.com/office/officeart/2005/8/layout/radial6"/>
    <dgm:cxn modelId="{AC0F19E4-50B5-4172-AFC2-1B1E992E8A2B}" srcId="{459A2F47-5A41-4DDE-8F37-88FA95A0CA81}" destId="{AA4D9002-D90B-4F8E-8C0A-2BDD4741E865}" srcOrd="4" destOrd="0" parTransId="{9FCF8C73-7665-402B-8D42-6251FAB0383B}" sibTransId="{F323AB0E-8A81-4C02-9219-AFAD1141E7DF}"/>
    <dgm:cxn modelId="{676A8AF1-95F3-41BD-9DA0-815E5BB049AC}" srcId="{459A2F47-5A41-4DDE-8F37-88FA95A0CA81}" destId="{F4F26D47-0D87-4BED-B68B-517CFD20EF77}" srcOrd="2" destOrd="0" parTransId="{7E8FD9CA-5758-4365-BB74-4F783F976FFF}" sibTransId="{9574F537-0FB4-433F-A223-F7BD6E921FC4}"/>
    <dgm:cxn modelId="{4B03AFF7-22B8-4E9B-BF5D-03A292D78646}" srcId="{459A2F47-5A41-4DDE-8F37-88FA95A0CA81}" destId="{4B8EAA01-331A-4B8A-A7E6-A800D0EAD667}" srcOrd="3" destOrd="0" parTransId="{8C87E418-0395-4993-A6F4-A83304969BF1}" sibTransId="{FBC6B219-7C65-48DE-938F-566DBC2CC1A1}"/>
    <dgm:cxn modelId="{590D9CF9-ADCF-4A19-A678-1E5678769DF1}" type="presOf" srcId="{EDB72E34-4C90-49C6-84DD-692A39230A05}" destId="{6625B902-78DD-4184-AD83-8D098E9C0CEB}" srcOrd="0" destOrd="0" presId="urn:microsoft.com/office/officeart/2005/8/layout/radial6"/>
    <dgm:cxn modelId="{81C0AC73-6DBE-462B-8C44-95057D94757A}" type="presParOf" srcId="{68632168-466B-47C8-A373-691354DCA3FD}" destId="{45777115-EE41-44B8-A212-38B2ACBBB429}" srcOrd="0" destOrd="0" presId="urn:microsoft.com/office/officeart/2005/8/layout/radial6"/>
    <dgm:cxn modelId="{E13ECC46-F64B-465A-97BC-A6336A0FFFAF}" type="presParOf" srcId="{68632168-466B-47C8-A373-691354DCA3FD}" destId="{79182F9E-E4AC-4F25-AD97-1BD3853A315D}" srcOrd="1" destOrd="0" presId="urn:microsoft.com/office/officeart/2005/8/layout/radial6"/>
    <dgm:cxn modelId="{B765D326-9BDD-4E5A-9907-EE64B102C4A0}" type="presParOf" srcId="{68632168-466B-47C8-A373-691354DCA3FD}" destId="{E037CA06-DF1A-42EA-9E73-F1C27A64F7AA}" srcOrd="2" destOrd="0" presId="urn:microsoft.com/office/officeart/2005/8/layout/radial6"/>
    <dgm:cxn modelId="{59D43269-271C-4431-902C-62F269DBC98A}" type="presParOf" srcId="{68632168-466B-47C8-A373-691354DCA3FD}" destId="{22F5C73B-864B-4D3F-9F53-BE2C4F5D169D}" srcOrd="3" destOrd="0" presId="urn:microsoft.com/office/officeart/2005/8/layout/radial6"/>
    <dgm:cxn modelId="{687F80DF-2652-43D6-9962-5FBBF2FAAF9A}" type="presParOf" srcId="{68632168-466B-47C8-A373-691354DCA3FD}" destId="{EFFCA07A-E0AA-4B61-916A-9DCAEEEE15EC}" srcOrd="4" destOrd="0" presId="urn:microsoft.com/office/officeart/2005/8/layout/radial6"/>
    <dgm:cxn modelId="{BA854E34-DAC0-43F0-8DD5-8BE7E014E5A2}" type="presParOf" srcId="{68632168-466B-47C8-A373-691354DCA3FD}" destId="{1D8CBD24-23A0-43C7-986C-0B3D5C727F95}" srcOrd="5" destOrd="0" presId="urn:microsoft.com/office/officeart/2005/8/layout/radial6"/>
    <dgm:cxn modelId="{0248A22A-F0FB-4C76-81C0-14AA7D5D2F40}" type="presParOf" srcId="{68632168-466B-47C8-A373-691354DCA3FD}" destId="{A900B1B7-4333-4708-AFD4-14F16E498A9D}" srcOrd="6" destOrd="0" presId="urn:microsoft.com/office/officeart/2005/8/layout/radial6"/>
    <dgm:cxn modelId="{723C2DA7-110D-447A-A155-D8633B95B9EE}" type="presParOf" srcId="{68632168-466B-47C8-A373-691354DCA3FD}" destId="{0DD460A5-010F-4284-ACEE-9CAD1E3A8762}" srcOrd="7" destOrd="0" presId="urn:microsoft.com/office/officeart/2005/8/layout/radial6"/>
    <dgm:cxn modelId="{8BE6AF31-72C2-4600-93A0-214DB9EBCC88}" type="presParOf" srcId="{68632168-466B-47C8-A373-691354DCA3FD}" destId="{552BD4AC-7BE2-4F1B-9BA5-071288562FE8}" srcOrd="8" destOrd="0" presId="urn:microsoft.com/office/officeart/2005/8/layout/radial6"/>
    <dgm:cxn modelId="{163DB58B-A061-477D-8F1F-DD256C19126E}" type="presParOf" srcId="{68632168-466B-47C8-A373-691354DCA3FD}" destId="{5989768E-97D5-48A8-ABB9-BAE094E9DA68}" srcOrd="9" destOrd="0" presId="urn:microsoft.com/office/officeart/2005/8/layout/radial6"/>
    <dgm:cxn modelId="{B4D41DDE-7671-4CEE-B0BB-CECE87E9AEA0}" type="presParOf" srcId="{68632168-466B-47C8-A373-691354DCA3FD}" destId="{1EF84201-DE01-4395-9BE9-629882944A26}" srcOrd="10" destOrd="0" presId="urn:microsoft.com/office/officeart/2005/8/layout/radial6"/>
    <dgm:cxn modelId="{E1DFD033-DC89-4E25-B2EB-A15F44E09EC6}" type="presParOf" srcId="{68632168-466B-47C8-A373-691354DCA3FD}" destId="{30C583BF-D37F-4C84-85AF-1704C9596181}" srcOrd="11" destOrd="0" presId="urn:microsoft.com/office/officeart/2005/8/layout/radial6"/>
    <dgm:cxn modelId="{D867A450-5647-429A-983D-A059558D139D}" type="presParOf" srcId="{68632168-466B-47C8-A373-691354DCA3FD}" destId="{41A1BDB5-541C-41F5-8464-522EE9F8DE68}" srcOrd="12" destOrd="0" presId="urn:microsoft.com/office/officeart/2005/8/layout/radial6"/>
    <dgm:cxn modelId="{9D5A6A9D-AB79-46BB-91F1-EC24ACF8B703}" type="presParOf" srcId="{68632168-466B-47C8-A373-691354DCA3FD}" destId="{11A2D596-D225-4B1C-B33D-25FFA9D7FD27}" srcOrd="13" destOrd="0" presId="urn:microsoft.com/office/officeart/2005/8/layout/radial6"/>
    <dgm:cxn modelId="{FE108BC6-2EDD-4388-B6E7-2B4368BC93B1}" type="presParOf" srcId="{68632168-466B-47C8-A373-691354DCA3FD}" destId="{9DC9CAAC-4F61-4A1D-B6DE-8D1A837F1D3E}" srcOrd="14" destOrd="0" presId="urn:microsoft.com/office/officeart/2005/8/layout/radial6"/>
    <dgm:cxn modelId="{46659A4C-799E-4A50-89E2-FBEF87B942CD}" type="presParOf" srcId="{68632168-466B-47C8-A373-691354DCA3FD}" destId="{40A101F3-8B76-4D9B-B4FC-B1CEEE8E22EA}" srcOrd="15" destOrd="0" presId="urn:microsoft.com/office/officeart/2005/8/layout/radial6"/>
    <dgm:cxn modelId="{153B5630-F509-4CDF-B0AC-90A9DF42A4AC}" type="presParOf" srcId="{68632168-466B-47C8-A373-691354DCA3FD}" destId="{828FF307-41CA-42FA-BAC9-515B56E7BEBA}" srcOrd="16" destOrd="0" presId="urn:microsoft.com/office/officeart/2005/8/layout/radial6"/>
    <dgm:cxn modelId="{2FE2E718-C8FE-4556-8D56-837CC82B79EC}" type="presParOf" srcId="{68632168-466B-47C8-A373-691354DCA3FD}" destId="{9E97E469-3C8B-40A5-B3BB-0F62546C6095}" srcOrd="17" destOrd="0" presId="urn:microsoft.com/office/officeart/2005/8/layout/radial6"/>
    <dgm:cxn modelId="{2E09167D-56E9-46D5-92BA-E629DFF093C0}" type="presParOf" srcId="{68632168-466B-47C8-A373-691354DCA3FD}" destId="{642AFAC5-C200-40D1-AA28-30E53B554648}" srcOrd="18" destOrd="0" presId="urn:microsoft.com/office/officeart/2005/8/layout/radial6"/>
    <dgm:cxn modelId="{0C4A95F2-4F03-4ADD-97D4-2C82410DF98C}" type="presParOf" srcId="{68632168-466B-47C8-A373-691354DCA3FD}" destId="{B2E2B541-D79E-4916-9324-CEB95FC308F7}" srcOrd="19" destOrd="0" presId="urn:microsoft.com/office/officeart/2005/8/layout/radial6"/>
    <dgm:cxn modelId="{6BEA1EA5-3686-4100-B161-B6828743E1BE}" type="presParOf" srcId="{68632168-466B-47C8-A373-691354DCA3FD}" destId="{B3CD9309-9000-430F-BD02-B8AC78ADB745}" srcOrd="20" destOrd="0" presId="urn:microsoft.com/office/officeart/2005/8/layout/radial6"/>
    <dgm:cxn modelId="{1B0B7FB5-E17E-45EE-8427-25C1E6B9BD41}" type="presParOf" srcId="{68632168-466B-47C8-A373-691354DCA3FD}" destId="{6625B902-78DD-4184-AD83-8D098E9C0CEB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63F4F8-4696-4CE6-800C-CC439BE8D94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59A2F47-5A41-4DDE-8F37-88FA95A0CA81}">
      <dgm:prSet phldrT="[Text]"/>
      <dgm:spPr/>
      <dgm:t>
        <a:bodyPr/>
        <a:lstStyle/>
        <a:p>
          <a:r>
            <a:rPr lang="de-DE"/>
            <a:t>WATER</a:t>
          </a:r>
        </a:p>
      </dgm:t>
    </dgm:pt>
    <dgm:pt modelId="{CDF83C57-613C-4C56-A55E-B5CC60B072B2}" type="parTrans" cxnId="{885FC4AA-5B1C-4889-A133-3FA44F2B51EC}">
      <dgm:prSet/>
      <dgm:spPr/>
      <dgm:t>
        <a:bodyPr/>
        <a:lstStyle/>
        <a:p>
          <a:endParaRPr lang="de-DE"/>
        </a:p>
      </dgm:t>
    </dgm:pt>
    <dgm:pt modelId="{29724852-72BB-45DF-A004-958ABBD987AB}" type="sibTrans" cxnId="{885FC4AA-5B1C-4889-A133-3FA44F2B51EC}">
      <dgm:prSet/>
      <dgm:spPr/>
      <dgm:t>
        <a:bodyPr/>
        <a:lstStyle/>
        <a:p>
          <a:endParaRPr lang="de-DE"/>
        </a:p>
      </dgm:t>
    </dgm:pt>
    <dgm:pt modelId="{88087136-0F90-491C-9BE1-6C98C4E2B04F}">
      <dgm:prSet phldrT="[Text]"/>
      <dgm:spPr/>
      <dgm:t>
        <a:bodyPr/>
        <a:lstStyle/>
        <a:p>
          <a:r>
            <a:rPr lang="de-DE"/>
            <a:t>Physics</a:t>
          </a:r>
        </a:p>
      </dgm:t>
    </dgm:pt>
    <dgm:pt modelId="{7F2DAD2F-1880-4948-B124-2A3C1B809D94}" type="parTrans" cxnId="{907F4F38-1A9E-4438-BAAA-A538EE0EA93A}">
      <dgm:prSet/>
      <dgm:spPr/>
      <dgm:t>
        <a:bodyPr/>
        <a:lstStyle/>
        <a:p>
          <a:endParaRPr lang="de-DE"/>
        </a:p>
      </dgm:t>
    </dgm:pt>
    <dgm:pt modelId="{0DB3B9F6-617A-4B51-8E84-C4ED8FB5B766}" type="sibTrans" cxnId="{907F4F38-1A9E-4438-BAAA-A538EE0EA93A}">
      <dgm:prSet/>
      <dgm:spPr/>
      <dgm:t>
        <a:bodyPr/>
        <a:lstStyle/>
        <a:p>
          <a:endParaRPr lang="de-DE"/>
        </a:p>
      </dgm:t>
    </dgm:pt>
    <dgm:pt modelId="{AA4D9002-D90B-4F8E-8C0A-2BDD4741E865}">
      <dgm:prSet phldrT="[Text]"/>
      <dgm:spPr/>
      <dgm:t>
        <a:bodyPr/>
        <a:lstStyle/>
        <a:p>
          <a:r>
            <a:rPr lang="de-DE"/>
            <a:t>Food</a:t>
          </a:r>
        </a:p>
      </dgm:t>
    </dgm:pt>
    <dgm:pt modelId="{9FCF8C73-7665-402B-8D42-6251FAB0383B}" type="parTrans" cxnId="{AC0F19E4-50B5-4172-AFC2-1B1E992E8A2B}">
      <dgm:prSet/>
      <dgm:spPr/>
      <dgm:t>
        <a:bodyPr/>
        <a:lstStyle/>
        <a:p>
          <a:endParaRPr lang="de-DE"/>
        </a:p>
      </dgm:t>
    </dgm:pt>
    <dgm:pt modelId="{F323AB0E-8A81-4C02-9219-AFAD1141E7DF}" type="sibTrans" cxnId="{AC0F19E4-50B5-4172-AFC2-1B1E992E8A2B}">
      <dgm:prSet/>
      <dgm:spPr/>
      <dgm:t>
        <a:bodyPr/>
        <a:lstStyle/>
        <a:p>
          <a:endParaRPr lang="de-DE"/>
        </a:p>
      </dgm:t>
    </dgm:pt>
    <dgm:pt modelId="{BDC1FDB6-B6F3-4097-A000-616ED3AEAC2F}">
      <dgm:prSet phldrT="[Text]"/>
      <dgm:spPr/>
      <dgm:t>
        <a:bodyPr/>
        <a:lstStyle/>
        <a:p>
          <a:r>
            <a:rPr lang="de-DE"/>
            <a:t>Transport</a:t>
          </a:r>
        </a:p>
      </dgm:t>
    </dgm:pt>
    <dgm:pt modelId="{7D3C0C38-D84E-435B-B565-DDF7CAE7BF2C}" type="parTrans" cxnId="{5BDFB71A-E150-407E-BC8F-E8CDE17D8D5E}">
      <dgm:prSet/>
      <dgm:spPr/>
      <dgm:t>
        <a:bodyPr/>
        <a:lstStyle/>
        <a:p>
          <a:endParaRPr lang="de-DE"/>
        </a:p>
      </dgm:t>
    </dgm:pt>
    <dgm:pt modelId="{F7337092-7A25-4A98-BC0A-8BD49229BFED}" type="sibTrans" cxnId="{5BDFB71A-E150-407E-BC8F-E8CDE17D8D5E}">
      <dgm:prSet/>
      <dgm:spPr/>
      <dgm:t>
        <a:bodyPr/>
        <a:lstStyle/>
        <a:p>
          <a:endParaRPr lang="de-DE"/>
        </a:p>
      </dgm:t>
    </dgm:pt>
    <dgm:pt modelId="{DA137E38-F570-48EB-98D2-23D3A012882F}">
      <dgm:prSet phldrT="[Text]"/>
      <dgm:spPr/>
      <dgm:t>
        <a:bodyPr/>
        <a:lstStyle/>
        <a:p>
          <a:r>
            <a:rPr lang="de-DE"/>
            <a:t>Klimate</a:t>
          </a:r>
        </a:p>
      </dgm:t>
    </dgm:pt>
    <dgm:pt modelId="{CA90D03A-4A21-44F2-B501-7447BA276D49}" type="parTrans" cxnId="{5CF5530D-6D37-4514-BC0E-072B5D599868}">
      <dgm:prSet/>
      <dgm:spPr/>
      <dgm:t>
        <a:bodyPr/>
        <a:lstStyle/>
        <a:p>
          <a:endParaRPr lang="de-DE"/>
        </a:p>
      </dgm:t>
    </dgm:pt>
    <dgm:pt modelId="{EDB72E34-4C90-49C6-84DD-692A39230A05}" type="sibTrans" cxnId="{5CF5530D-6D37-4514-BC0E-072B5D599868}">
      <dgm:prSet/>
      <dgm:spPr/>
      <dgm:t>
        <a:bodyPr/>
        <a:lstStyle/>
        <a:p>
          <a:endParaRPr lang="de-DE"/>
        </a:p>
      </dgm:t>
    </dgm:pt>
    <dgm:pt modelId="{4B8EAA01-331A-4B8A-A7E6-A800D0EAD667}">
      <dgm:prSet/>
      <dgm:spPr/>
      <dgm:t>
        <a:bodyPr/>
        <a:lstStyle/>
        <a:p>
          <a:r>
            <a:rPr lang="de-DE"/>
            <a:t>Chemistry</a:t>
          </a:r>
        </a:p>
      </dgm:t>
    </dgm:pt>
    <dgm:pt modelId="{8C87E418-0395-4993-A6F4-A83304969BF1}" type="parTrans" cxnId="{4B03AFF7-22B8-4E9B-BF5D-03A292D78646}">
      <dgm:prSet/>
      <dgm:spPr/>
      <dgm:t>
        <a:bodyPr/>
        <a:lstStyle/>
        <a:p>
          <a:endParaRPr lang="de-DE"/>
        </a:p>
      </dgm:t>
    </dgm:pt>
    <dgm:pt modelId="{FBC6B219-7C65-48DE-938F-566DBC2CC1A1}" type="sibTrans" cxnId="{4B03AFF7-22B8-4E9B-BF5D-03A292D78646}">
      <dgm:prSet/>
      <dgm:spPr/>
      <dgm:t>
        <a:bodyPr/>
        <a:lstStyle/>
        <a:p>
          <a:endParaRPr lang="de-DE"/>
        </a:p>
      </dgm:t>
    </dgm:pt>
    <dgm:pt modelId="{7700DBEB-BAD9-4807-B828-6454B46FD11C}">
      <dgm:prSet/>
      <dgm:spPr/>
      <dgm:t>
        <a:bodyPr/>
        <a:lstStyle/>
        <a:p>
          <a:r>
            <a:rPr lang="de-DE"/>
            <a:t>Leisure</a:t>
          </a:r>
        </a:p>
      </dgm:t>
    </dgm:pt>
    <dgm:pt modelId="{32239C9C-9EBA-44D9-94CD-C98E2DF052AF}" type="parTrans" cxnId="{98133461-32C3-4AE7-9C29-8583C12D096E}">
      <dgm:prSet/>
      <dgm:spPr/>
      <dgm:t>
        <a:bodyPr/>
        <a:lstStyle/>
        <a:p>
          <a:endParaRPr lang="de-DE"/>
        </a:p>
      </dgm:t>
    </dgm:pt>
    <dgm:pt modelId="{C69278C9-3FF4-41FA-8165-BB64BA86FDB7}" type="sibTrans" cxnId="{98133461-32C3-4AE7-9C29-8583C12D096E}">
      <dgm:prSet/>
      <dgm:spPr/>
      <dgm:t>
        <a:bodyPr/>
        <a:lstStyle/>
        <a:p>
          <a:endParaRPr lang="de-DE"/>
        </a:p>
      </dgm:t>
    </dgm:pt>
    <dgm:pt modelId="{F4F26D47-0D87-4BED-B68B-517CFD20EF77}">
      <dgm:prSet/>
      <dgm:spPr/>
      <dgm:t>
        <a:bodyPr/>
        <a:lstStyle/>
        <a:p>
          <a:r>
            <a:rPr lang="de-DE"/>
            <a:t>Textile</a:t>
          </a:r>
        </a:p>
      </dgm:t>
    </dgm:pt>
    <dgm:pt modelId="{7E8FD9CA-5758-4365-BB74-4F783F976FFF}" type="parTrans" cxnId="{676A8AF1-95F3-41BD-9DA0-815E5BB049AC}">
      <dgm:prSet/>
      <dgm:spPr/>
      <dgm:t>
        <a:bodyPr/>
        <a:lstStyle/>
        <a:p>
          <a:endParaRPr lang="de-DE"/>
        </a:p>
      </dgm:t>
    </dgm:pt>
    <dgm:pt modelId="{9574F537-0FB4-433F-A223-F7BD6E921FC4}" type="sibTrans" cxnId="{676A8AF1-95F3-41BD-9DA0-815E5BB049AC}">
      <dgm:prSet/>
      <dgm:spPr/>
      <dgm:t>
        <a:bodyPr/>
        <a:lstStyle/>
        <a:p>
          <a:endParaRPr lang="de-DE"/>
        </a:p>
      </dgm:t>
    </dgm:pt>
    <dgm:pt modelId="{68632168-466B-47C8-A373-691354DCA3FD}" type="pres">
      <dgm:prSet presAssocID="{2B63F4F8-4696-4CE6-800C-CC439BE8D94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5777115-EE41-44B8-A212-38B2ACBBB429}" type="pres">
      <dgm:prSet presAssocID="{459A2F47-5A41-4DDE-8F37-88FA95A0CA81}" presName="centerShape" presStyleLbl="node0" presStyleIdx="0" presStyleCnt="1"/>
      <dgm:spPr/>
    </dgm:pt>
    <dgm:pt modelId="{79182F9E-E4AC-4F25-AD97-1BD3853A315D}" type="pres">
      <dgm:prSet presAssocID="{88087136-0F90-491C-9BE1-6C98C4E2B04F}" presName="node" presStyleLbl="node1" presStyleIdx="0" presStyleCnt="7">
        <dgm:presLayoutVars>
          <dgm:bulletEnabled val="1"/>
        </dgm:presLayoutVars>
      </dgm:prSet>
      <dgm:spPr/>
    </dgm:pt>
    <dgm:pt modelId="{E037CA06-DF1A-42EA-9E73-F1C27A64F7AA}" type="pres">
      <dgm:prSet presAssocID="{88087136-0F90-491C-9BE1-6C98C4E2B04F}" presName="dummy" presStyleCnt="0"/>
      <dgm:spPr/>
    </dgm:pt>
    <dgm:pt modelId="{22F5C73B-864B-4D3F-9F53-BE2C4F5D169D}" type="pres">
      <dgm:prSet presAssocID="{0DB3B9F6-617A-4B51-8E84-C4ED8FB5B766}" presName="sibTrans" presStyleLbl="sibTrans2D1" presStyleIdx="0" presStyleCnt="7"/>
      <dgm:spPr/>
    </dgm:pt>
    <dgm:pt modelId="{EFFCA07A-E0AA-4B61-916A-9DCAEEEE15EC}" type="pres">
      <dgm:prSet presAssocID="{7700DBEB-BAD9-4807-B828-6454B46FD11C}" presName="node" presStyleLbl="node1" presStyleIdx="1" presStyleCnt="7">
        <dgm:presLayoutVars>
          <dgm:bulletEnabled val="1"/>
        </dgm:presLayoutVars>
      </dgm:prSet>
      <dgm:spPr/>
    </dgm:pt>
    <dgm:pt modelId="{1D8CBD24-23A0-43C7-986C-0B3D5C727F95}" type="pres">
      <dgm:prSet presAssocID="{7700DBEB-BAD9-4807-B828-6454B46FD11C}" presName="dummy" presStyleCnt="0"/>
      <dgm:spPr/>
    </dgm:pt>
    <dgm:pt modelId="{A900B1B7-4333-4708-AFD4-14F16E498A9D}" type="pres">
      <dgm:prSet presAssocID="{C69278C9-3FF4-41FA-8165-BB64BA86FDB7}" presName="sibTrans" presStyleLbl="sibTrans2D1" presStyleIdx="1" presStyleCnt="7"/>
      <dgm:spPr/>
    </dgm:pt>
    <dgm:pt modelId="{0DD460A5-010F-4284-ACEE-9CAD1E3A8762}" type="pres">
      <dgm:prSet presAssocID="{F4F26D47-0D87-4BED-B68B-517CFD20EF77}" presName="node" presStyleLbl="node1" presStyleIdx="2" presStyleCnt="7">
        <dgm:presLayoutVars>
          <dgm:bulletEnabled val="1"/>
        </dgm:presLayoutVars>
      </dgm:prSet>
      <dgm:spPr/>
    </dgm:pt>
    <dgm:pt modelId="{552BD4AC-7BE2-4F1B-9BA5-071288562FE8}" type="pres">
      <dgm:prSet presAssocID="{F4F26D47-0D87-4BED-B68B-517CFD20EF77}" presName="dummy" presStyleCnt="0"/>
      <dgm:spPr/>
    </dgm:pt>
    <dgm:pt modelId="{5989768E-97D5-48A8-ABB9-BAE094E9DA68}" type="pres">
      <dgm:prSet presAssocID="{9574F537-0FB4-433F-A223-F7BD6E921FC4}" presName="sibTrans" presStyleLbl="sibTrans2D1" presStyleIdx="2" presStyleCnt="7"/>
      <dgm:spPr/>
    </dgm:pt>
    <dgm:pt modelId="{1EF84201-DE01-4395-9BE9-629882944A26}" type="pres">
      <dgm:prSet presAssocID="{4B8EAA01-331A-4B8A-A7E6-A800D0EAD667}" presName="node" presStyleLbl="node1" presStyleIdx="3" presStyleCnt="7">
        <dgm:presLayoutVars>
          <dgm:bulletEnabled val="1"/>
        </dgm:presLayoutVars>
      </dgm:prSet>
      <dgm:spPr/>
    </dgm:pt>
    <dgm:pt modelId="{30C583BF-D37F-4C84-85AF-1704C9596181}" type="pres">
      <dgm:prSet presAssocID="{4B8EAA01-331A-4B8A-A7E6-A800D0EAD667}" presName="dummy" presStyleCnt="0"/>
      <dgm:spPr/>
    </dgm:pt>
    <dgm:pt modelId="{41A1BDB5-541C-41F5-8464-522EE9F8DE68}" type="pres">
      <dgm:prSet presAssocID="{FBC6B219-7C65-48DE-938F-566DBC2CC1A1}" presName="sibTrans" presStyleLbl="sibTrans2D1" presStyleIdx="3" presStyleCnt="7"/>
      <dgm:spPr/>
    </dgm:pt>
    <dgm:pt modelId="{11A2D596-D225-4B1C-B33D-25FFA9D7FD27}" type="pres">
      <dgm:prSet presAssocID="{AA4D9002-D90B-4F8E-8C0A-2BDD4741E865}" presName="node" presStyleLbl="node1" presStyleIdx="4" presStyleCnt="7">
        <dgm:presLayoutVars>
          <dgm:bulletEnabled val="1"/>
        </dgm:presLayoutVars>
      </dgm:prSet>
      <dgm:spPr/>
    </dgm:pt>
    <dgm:pt modelId="{9DC9CAAC-4F61-4A1D-B6DE-8D1A837F1D3E}" type="pres">
      <dgm:prSet presAssocID="{AA4D9002-D90B-4F8E-8C0A-2BDD4741E865}" presName="dummy" presStyleCnt="0"/>
      <dgm:spPr/>
    </dgm:pt>
    <dgm:pt modelId="{40A101F3-8B76-4D9B-B4FC-B1CEEE8E22EA}" type="pres">
      <dgm:prSet presAssocID="{F323AB0E-8A81-4C02-9219-AFAD1141E7DF}" presName="sibTrans" presStyleLbl="sibTrans2D1" presStyleIdx="4" presStyleCnt="7"/>
      <dgm:spPr/>
    </dgm:pt>
    <dgm:pt modelId="{828FF307-41CA-42FA-BAC9-515B56E7BEBA}" type="pres">
      <dgm:prSet presAssocID="{BDC1FDB6-B6F3-4097-A000-616ED3AEAC2F}" presName="node" presStyleLbl="node1" presStyleIdx="5" presStyleCnt="7">
        <dgm:presLayoutVars>
          <dgm:bulletEnabled val="1"/>
        </dgm:presLayoutVars>
      </dgm:prSet>
      <dgm:spPr/>
    </dgm:pt>
    <dgm:pt modelId="{9E97E469-3C8B-40A5-B3BB-0F62546C6095}" type="pres">
      <dgm:prSet presAssocID="{BDC1FDB6-B6F3-4097-A000-616ED3AEAC2F}" presName="dummy" presStyleCnt="0"/>
      <dgm:spPr/>
    </dgm:pt>
    <dgm:pt modelId="{642AFAC5-C200-40D1-AA28-30E53B554648}" type="pres">
      <dgm:prSet presAssocID="{F7337092-7A25-4A98-BC0A-8BD49229BFED}" presName="sibTrans" presStyleLbl="sibTrans2D1" presStyleIdx="5" presStyleCnt="7"/>
      <dgm:spPr/>
    </dgm:pt>
    <dgm:pt modelId="{B2E2B541-D79E-4916-9324-CEB95FC308F7}" type="pres">
      <dgm:prSet presAssocID="{DA137E38-F570-48EB-98D2-23D3A012882F}" presName="node" presStyleLbl="node1" presStyleIdx="6" presStyleCnt="7">
        <dgm:presLayoutVars>
          <dgm:bulletEnabled val="1"/>
        </dgm:presLayoutVars>
      </dgm:prSet>
      <dgm:spPr/>
    </dgm:pt>
    <dgm:pt modelId="{B3CD9309-9000-430F-BD02-B8AC78ADB745}" type="pres">
      <dgm:prSet presAssocID="{DA137E38-F570-48EB-98D2-23D3A012882F}" presName="dummy" presStyleCnt="0"/>
      <dgm:spPr/>
    </dgm:pt>
    <dgm:pt modelId="{6625B902-78DD-4184-AD83-8D098E9C0CEB}" type="pres">
      <dgm:prSet presAssocID="{EDB72E34-4C90-49C6-84DD-692A39230A05}" presName="sibTrans" presStyleLbl="sibTrans2D1" presStyleIdx="6" presStyleCnt="7"/>
      <dgm:spPr/>
    </dgm:pt>
  </dgm:ptLst>
  <dgm:cxnLst>
    <dgm:cxn modelId="{E52ACD00-6AFA-417E-BC61-93669E924B6A}" type="presOf" srcId="{DA137E38-F570-48EB-98D2-23D3A012882F}" destId="{B2E2B541-D79E-4916-9324-CEB95FC308F7}" srcOrd="0" destOrd="0" presId="urn:microsoft.com/office/officeart/2005/8/layout/radial6"/>
    <dgm:cxn modelId="{5CF5530D-6D37-4514-BC0E-072B5D599868}" srcId="{459A2F47-5A41-4DDE-8F37-88FA95A0CA81}" destId="{DA137E38-F570-48EB-98D2-23D3A012882F}" srcOrd="6" destOrd="0" parTransId="{CA90D03A-4A21-44F2-B501-7447BA276D49}" sibTransId="{EDB72E34-4C90-49C6-84DD-692A39230A05}"/>
    <dgm:cxn modelId="{A607E710-EA38-4E68-9338-7F93F63FFA69}" type="presOf" srcId="{88087136-0F90-491C-9BE1-6C98C4E2B04F}" destId="{79182F9E-E4AC-4F25-AD97-1BD3853A315D}" srcOrd="0" destOrd="0" presId="urn:microsoft.com/office/officeart/2005/8/layout/radial6"/>
    <dgm:cxn modelId="{5BDFB71A-E150-407E-BC8F-E8CDE17D8D5E}" srcId="{459A2F47-5A41-4DDE-8F37-88FA95A0CA81}" destId="{BDC1FDB6-B6F3-4097-A000-616ED3AEAC2F}" srcOrd="5" destOrd="0" parTransId="{7D3C0C38-D84E-435B-B565-DDF7CAE7BF2C}" sibTransId="{F7337092-7A25-4A98-BC0A-8BD49229BFED}"/>
    <dgm:cxn modelId="{907F4F38-1A9E-4438-BAAA-A538EE0EA93A}" srcId="{459A2F47-5A41-4DDE-8F37-88FA95A0CA81}" destId="{88087136-0F90-491C-9BE1-6C98C4E2B04F}" srcOrd="0" destOrd="0" parTransId="{7F2DAD2F-1880-4948-B124-2A3C1B809D94}" sibTransId="{0DB3B9F6-617A-4B51-8E84-C4ED8FB5B766}"/>
    <dgm:cxn modelId="{962DCA3C-CE36-467D-93C3-04AF0A2C5ABA}" type="presOf" srcId="{F7337092-7A25-4A98-BC0A-8BD49229BFED}" destId="{642AFAC5-C200-40D1-AA28-30E53B554648}" srcOrd="0" destOrd="0" presId="urn:microsoft.com/office/officeart/2005/8/layout/radial6"/>
    <dgm:cxn modelId="{98133461-32C3-4AE7-9C29-8583C12D096E}" srcId="{459A2F47-5A41-4DDE-8F37-88FA95A0CA81}" destId="{7700DBEB-BAD9-4807-B828-6454B46FD11C}" srcOrd="1" destOrd="0" parTransId="{32239C9C-9EBA-44D9-94CD-C98E2DF052AF}" sibTransId="{C69278C9-3FF4-41FA-8165-BB64BA86FDB7}"/>
    <dgm:cxn modelId="{EAEF8966-B3E3-4769-8A8E-41B7B056C8A7}" type="presOf" srcId="{C69278C9-3FF4-41FA-8165-BB64BA86FDB7}" destId="{A900B1B7-4333-4708-AFD4-14F16E498A9D}" srcOrd="0" destOrd="0" presId="urn:microsoft.com/office/officeart/2005/8/layout/radial6"/>
    <dgm:cxn modelId="{FABFB36B-6729-44A0-8B13-15866A15F5DA}" type="presOf" srcId="{2B63F4F8-4696-4CE6-800C-CC439BE8D94C}" destId="{68632168-466B-47C8-A373-691354DCA3FD}" srcOrd="0" destOrd="0" presId="urn:microsoft.com/office/officeart/2005/8/layout/radial6"/>
    <dgm:cxn modelId="{2A034578-FCDD-4843-BC92-E433C6BA1C5A}" type="presOf" srcId="{F4F26D47-0D87-4BED-B68B-517CFD20EF77}" destId="{0DD460A5-010F-4284-ACEE-9CAD1E3A8762}" srcOrd="0" destOrd="0" presId="urn:microsoft.com/office/officeart/2005/8/layout/radial6"/>
    <dgm:cxn modelId="{F65D415A-E13E-486F-8284-10BA73C9F832}" type="presOf" srcId="{0DB3B9F6-617A-4B51-8E84-C4ED8FB5B766}" destId="{22F5C73B-864B-4D3F-9F53-BE2C4F5D169D}" srcOrd="0" destOrd="0" presId="urn:microsoft.com/office/officeart/2005/8/layout/radial6"/>
    <dgm:cxn modelId="{0AD6E482-45F4-4FCF-8233-1E490BED7E98}" type="presOf" srcId="{459A2F47-5A41-4DDE-8F37-88FA95A0CA81}" destId="{45777115-EE41-44B8-A212-38B2ACBBB429}" srcOrd="0" destOrd="0" presId="urn:microsoft.com/office/officeart/2005/8/layout/radial6"/>
    <dgm:cxn modelId="{AC81599C-751A-465D-A6B5-06371FC30C9A}" type="presOf" srcId="{F323AB0E-8A81-4C02-9219-AFAD1141E7DF}" destId="{40A101F3-8B76-4D9B-B4FC-B1CEEE8E22EA}" srcOrd="0" destOrd="0" presId="urn:microsoft.com/office/officeart/2005/8/layout/radial6"/>
    <dgm:cxn modelId="{8A988BA0-894B-4374-A11A-92A299098B6D}" type="presOf" srcId="{7700DBEB-BAD9-4807-B828-6454B46FD11C}" destId="{EFFCA07A-E0AA-4B61-916A-9DCAEEEE15EC}" srcOrd="0" destOrd="0" presId="urn:microsoft.com/office/officeart/2005/8/layout/radial6"/>
    <dgm:cxn modelId="{F7AEADA1-D856-4ABE-A17B-B62AD9A0A04B}" type="presOf" srcId="{BDC1FDB6-B6F3-4097-A000-616ED3AEAC2F}" destId="{828FF307-41CA-42FA-BAC9-515B56E7BEBA}" srcOrd="0" destOrd="0" presId="urn:microsoft.com/office/officeart/2005/8/layout/radial6"/>
    <dgm:cxn modelId="{885FC4AA-5B1C-4889-A133-3FA44F2B51EC}" srcId="{2B63F4F8-4696-4CE6-800C-CC439BE8D94C}" destId="{459A2F47-5A41-4DDE-8F37-88FA95A0CA81}" srcOrd="0" destOrd="0" parTransId="{CDF83C57-613C-4C56-A55E-B5CC60B072B2}" sibTransId="{29724852-72BB-45DF-A004-958ABBD987AB}"/>
    <dgm:cxn modelId="{CF6390B5-88B4-402A-A131-4B8FE14BFFED}" type="presOf" srcId="{4B8EAA01-331A-4B8A-A7E6-A800D0EAD667}" destId="{1EF84201-DE01-4395-9BE9-629882944A26}" srcOrd="0" destOrd="0" presId="urn:microsoft.com/office/officeart/2005/8/layout/radial6"/>
    <dgm:cxn modelId="{C2BC14C7-4C04-43EF-9E1E-22D6885B5D77}" type="presOf" srcId="{9574F537-0FB4-433F-A223-F7BD6E921FC4}" destId="{5989768E-97D5-48A8-ABB9-BAE094E9DA68}" srcOrd="0" destOrd="0" presId="urn:microsoft.com/office/officeart/2005/8/layout/radial6"/>
    <dgm:cxn modelId="{FB0B63D6-40CA-4DAC-8661-F8CFB53E89AA}" type="presOf" srcId="{AA4D9002-D90B-4F8E-8C0A-2BDD4741E865}" destId="{11A2D596-D225-4B1C-B33D-25FFA9D7FD27}" srcOrd="0" destOrd="0" presId="urn:microsoft.com/office/officeart/2005/8/layout/radial6"/>
    <dgm:cxn modelId="{BDA5D3D8-E907-44E5-AE25-DF23FCE34DAB}" type="presOf" srcId="{FBC6B219-7C65-48DE-938F-566DBC2CC1A1}" destId="{41A1BDB5-541C-41F5-8464-522EE9F8DE68}" srcOrd="0" destOrd="0" presId="urn:microsoft.com/office/officeart/2005/8/layout/radial6"/>
    <dgm:cxn modelId="{AC0F19E4-50B5-4172-AFC2-1B1E992E8A2B}" srcId="{459A2F47-5A41-4DDE-8F37-88FA95A0CA81}" destId="{AA4D9002-D90B-4F8E-8C0A-2BDD4741E865}" srcOrd="4" destOrd="0" parTransId="{9FCF8C73-7665-402B-8D42-6251FAB0383B}" sibTransId="{F323AB0E-8A81-4C02-9219-AFAD1141E7DF}"/>
    <dgm:cxn modelId="{676A8AF1-95F3-41BD-9DA0-815E5BB049AC}" srcId="{459A2F47-5A41-4DDE-8F37-88FA95A0CA81}" destId="{F4F26D47-0D87-4BED-B68B-517CFD20EF77}" srcOrd="2" destOrd="0" parTransId="{7E8FD9CA-5758-4365-BB74-4F783F976FFF}" sibTransId="{9574F537-0FB4-433F-A223-F7BD6E921FC4}"/>
    <dgm:cxn modelId="{4B03AFF7-22B8-4E9B-BF5D-03A292D78646}" srcId="{459A2F47-5A41-4DDE-8F37-88FA95A0CA81}" destId="{4B8EAA01-331A-4B8A-A7E6-A800D0EAD667}" srcOrd="3" destOrd="0" parTransId="{8C87E418-0395-4993-A6F4-A83304969BF1}" sibTransId="{FBC6B219-7C65-48DE-938F-566DBC2CC1A1}"/>
    <dgm:cxn modelId="{590D9CF9-ADCF-4A19-A678-1E5678769DF1}" type="presOf" srcId="{EDB72E34-4C90-49C6-84DD-692A39230A05}" destId="{6625B902-78DD-4184-AD83-8D098E9C0CEB}" srcOrd="0" destOrd="0" presId="urn:microsoft.com/office/officeart/2005/8/layout/radial6"/>
    <dgm:cxn modelId="{81C0AC73-6DBE-462B-8C44-95057D94757A}" type="presParOf" srcId="{68632168-466B-47C8-A373-691354DCA3FD}" destId="{45777115-EE41-44B8-A212-38B2ACBBB429}" srcOrd="0" destOrd="0" presId="urn:microsoft.com/office/officeart/2005/8/layout/radial6"/>
    <dgm:cxn modelId="{E13ECC46-F64B-465A-97BC-A6336A0FFFAF}" type="presParOf" srcId="{68632168-466B-47C8-A373-691354DCA3FD}" destId="{79182F9E-E4AC-4F25-AD97-1BD3853A315D}" srcOrd="1" destOrd="0" presId="urn:microsoft.com/office/officeart/2005/8/layout/radial6"/>
    <dgm:cxn modelId="{B765D326-9BDD-4E5A-9907-EE64B102C4A0}" type="presParOf" srcId="{68632168-466B-47C8-A373-691354DCA3FD}" destId="{E037CA06-DF1A-42EA-9E73-F1C27A64F7AA}" srcOrd="2" destOrd="0" presId="urn:microsoft.com/office/officeart/2005/8/layout/radial6"/>
    <dgm:cxn modelId="{59D43269-271C-4431-902C-62F269DBC98A}" type="presParOf" srcId="{68632168-466B-47C8-A373-691354DCA3FD}" destId="{22F5C73B-864B-4D3F-9F53-BE2C4F5D169D}" srcOrd="3" destOrd="0" presId="urn:microsoft.com/office/officeart/2005/8/layout/radial6"/>
    <dgm:cxn modelId="{687F80DF-2652-43D6-9962-5FBBF2FAAF9A}" type="presParOf" srcId="{68632168-466B-47C8-A373-691354DCA3FD}" destId="{EFFCA07A-E0AA-4B61-916A-9DCAEEEE15EC}" srcOrd="4" destOrd="0" presId="urn:microsoft.com/office/officeart/2005/8/layout/radial6"/>
    <dgm:cxn modelId="{BA854E34-DAC0-43F0-8DD5-8BE7E014E5A2}" type="presParOf" srcId="{68632168-466B-47C8-A373-691354DCA3FD}" destId="{1D8CBD24-23A0-43C7-986C-0B3D5C727F95}" srcOrd="5" destOrd="0" presId="urn:microsoft.com/office/officeart/2005/8/layout/radial6"/>
    <dgm:cxn modelId="{0248A22A-F0FB-4C76-81C0-14AA7D5D2F40}" type="presParOf" srcId="{68632168-466B-47C8-A373-691354DCA3FD}" destId="{A900B1B7-4333-4708-AFD4-14F16E498A9D}" srcOrd="6" destOrd="0" presId="urn:microsoft.com/office/officeart/2005/8/layout/radial6"/>
    <dgm:cxn modelId="{723C2DA7-110D-447A-A155-D8633B95B9EE}" type="presParOf" srcId="{68632168-466B-47C8-A373-691354DCA3FD}" destId="{0DD460A5-010F-4284-ACEE-9CAD1E3A8762}" srcOrd="7" destOrd="0" presId="urn:microsoft.com/office/officeart/2005/8/layout/radial6"/>
    <dgm:cxn modelId="{8BE6AF31-72C2-4600-93A0-214DB9EBCC88}" type="presParOf" srcId="{68632168-466B-47C8-A373-691354DCA3FD}" destId="{552BD4AC-7BE2-4F1B-9BA5-071288562FE8}" srcOrd="8" destOrd="0" presId="urn:microsoft.com/office/officeart/2005/8/layout/radial6"/>
    <dgm:cxn modelId="{163DB58B-A061-477D-8F1F-DD256C19126E}" type="presParOf" srcId="{68632168-466B-47C8-A373-691354DCA3FD}" destId="{5989768E-97D5-48A8-ABB9-BAE094E9DA68}" srcOrd="9" destOrd="0" presId="urn:microsoft.com/office/officeart/2005/8/layout/radial6"/>
    <dgm:cxn modelId="{B4D41DDE-7671-4CEE-B0BB-CECE87E9AEA0}" type="presParOf" srcId="{68632168-466B-47C8-A373-691354DCA3FD}" destId="{1EF84201-DE01-4395-9BE9-629882944A26}" srcOrd="10" destOrd="0" presId="urn:microsoft.com/office/officeart/2005/8/layout/radial6"/>
    <dgm:cxn modelId="{E1DFD033-DC89-4E25-B2EB-A15F44E09EC6}" type="presParOf" srcId="{68632168-466B-47C8-A373-691354DCA3FD}" destId="{30C583BF-D37F-4C84-85AF-1704C9596181}" srcOrd="11" destOrd="0" presId="urn:microsoft.com/office/officeart/2005/8/layout/radial6"/>
    <dgm:cxn modelId="{D867A450-5647-429A-983D-A059558D139D}" type="presParOf" srcId="{68632168-466B-47C8-A373-691354DCA3FD}" destId="{41A1BDB5-541C-41F5-8464-522EE9F8DE68}" srcOrd="12" destOrd="0" presId="urn:microsoft.com/office/officeart/2005/8/layout/radial6"/>
    <dgm:cxn modelId="{9D5A6A9D-AB79-46BB-91F1-EC24ACF8B703}" type="presParOf" srcId="{68632168-466B-47C8-A373-691354DCA3FD}" destId="{11A2D596-D225-4B1C-B33D-25FFA9D7FD27}" srcOrd="13" destOrd="0" presId="urn:microsoft.com/office/officeart/2005/8/layout/radial6"/>
    <dgm:cxn modelId="{FE108BC6-2EDD-4388-B6E7-2B4368BC93B1}" type="presParOf" srcId="{68632168-466B-47C8-A373-691354DCA3FD}" destId="{9DC9CAAC-4F61-4A1D-B6DE-8D1A837F1D3E}" srcOrd="14" destOrd="0" presId="urn:microsoft.com/office/officeart/2005/8/layout/radial6"/>
    <dgm:cxn modelId="{46659A4C-799E-4A50-89E2-FBEF87B942CD}" type="presParOf" srcId="{68632168-466B-47C8-A373-691354DCA3FD}" destId="{40A101F3-8B76-4D9B-B4FC-B1CEEE8E22EA}" srcOrd="15" destOrd="0" presId="urn:microsoft.com/office/officeart/2005/8/layout/radial6"/>
    <dgm:cxn modelId="{153B5630-F509-4CDF-B0AC-90A9DF42A4AC}" type="presParOf" srcId="{68632168-466B-47C8-A373-691354DCA3FD}" destId="{828FF307-41CA-42FA-BAC9-515B56E7BEBA}" srcOrd="16" destOrd="0" presId="urn:microsoft.com/office/officeart/2005/8/layout/radial6"/>
    <dgm:cxn modelId="{2FE2E718-C8FE-4556-8D56-837CC82B79EC}" type="presParOf" srcId="{68632168-466B-47C8-A373-691354DCA3FD}" destId="{9E97E469-3C8B-40A5-B3BB-0F62546C6095}" srcOrd="17" destOrd="0" presId="urn:microsoft.com/office/officeart/2005/8/layout/radial6"/>
    <dgm:cxn modelId="{2E09167D-56E9-46D5-92BA-E629DFF093C0}" type="presParOf" srcId="{68632168-466B-47C8-A373-691354DCA3FD}" destId="{642AFAC5-C200-40D1-AA28-30E53B554648}" srcOrd="18" destOrd="0" presId="urn:microsoft.com/office/officeart/2005/8/layout/radial6"/>
    <dgm:cxn modelId="{0C4A95F2-4F03-4ADD-97D4-2C82410DF98C}" type="presParOf" srcId="{68632168-466B-47C8-A373-691354DCA3FD}" destId="{B2E2B541-D79E-4916-9324-CEB95FC308F7}" srcOrd="19" destOrd="0" presId="urn:microsoft.com/office/officeart/2005/8/layout/radial6"/>
    <dgm:cxn modelId="{6BEA1EA5-3686-4100-B161-B6828743E1BE}" type="presParOf" srcId="{68632168-466B-47C8-A373-691354DCA3FD}" destId="{B3CD9309-9000-430F-BD02-B8AC78ADB745}" srcOrd="20" destOrd="0" presId="urn:microsoft.com/office/officeart/2005/8/layout/radial6"/>
    <dgm:cxn modelId="{1B0B7FB5-E17E-45EE-8427-25C1E6B9BD41}" type="presParOf" srcId="{68632168-466B-47C8-A373-691354DCA3FD}" destId="{6625B902-78DD-4184-AD83-8D098E9C0CEB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63F4F8-4696-4CE6-800C-CC439BE8D94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59A2F47-5A41-4DDE-8F37-88FA95A0CA81}">
      <dgm:prSet phldrT="[Text]"/>
      <dgm:spPr/>
      <dgm:t>
        <a:bodyPr/>
        <a:lstStyle/>
        <a:p>
          <a:r>
            <a:rPr lang="de-DE"/>
            <a:t>WATER</a:t>
          </a:r>
        </a:p>
      </dgm:t>
    </dgm:pt>
    <dgm:pt modelId="{CDF83C57-613C-4C56-A55E-B5CC60B072B2}" type="parTrans" cxnId="{885FC4AA-5B1C-4889-A133-3FA44F2B51EC}">
      <dgm:prSet/>
      <dgm:spPr/>
      <dgm:t>
        <a:bodyPr/>
        <a:lstStyle/>
        <a:p>
          <a:endParaRPr lang="de-DE"/>
        </a:p>
      </dgm:t>
    </dgm:pt>
    <dgm:pt modelId="{29724852-72BB-45DF-A004-958ABBD987AB}" type="sibTrans" cxnId="{885FC4AA-5B1C-4889-A133-3FA44F2B51EC}">
      <dgm:prSet/>
      <dgm:spPr/>
      <dgm:t>
        <a:bodyPr/>
        <a:lstStyle/>
        <a:p>
          <a:endParaRPr lang="de-DE"/>
        </a:p>
      </dgm:t>
    </dgm:pt>
    <dgm:pt modelId="{88087136-0F90-491C-9BE1-6C98C4E2B04F}">
      <dgm:prSet phldrT="[Text]"/>
      <dgm:spPr/>
      <dgm:t>
        <a:bodyPr/>
        <a:lstStyle/>
        <a:p>
          <a:r>
            <a:rPr lang="de-DE"/>
            <a:t>Physics</a:t>
          </a:r>
        </a:p>
      </dgm:t>
    </dgm:pt>
    <dgm:pt modelId="{7F2DAD2F-1880-4948-B124-2A3C1B809D94}" type="parTrans" cxnId="{907F4F38-1A9E-4438-BAAA-A538EE0EA93A}">
      <dgm:prSet/>
      <dgm:spPr/>
      <dgm:t>
        <a:bodyPr/>
        <a:lstStyle/>
        <a:p>
          <a:endParaRPr lang="de-DE"/>
        </a:p>
      </dgm:t>
    </dgm:pt>
    <dgm:pt modelId="{0DB3B9F6-617A-4B51-8E84-C4ED8FB5B766}" type="sibTrans" cxnId="{907F4F38-1A9E-4438-BAAA-A538EE0EA93A}">
      <dgm:prSet/>
      <dgm:spPr/>
      <dgm:t>
        <a:bodyPr/>
        <a:lstStyle/>
        <a:p>
          <a:endParaRPr lang="de-DE"/>
        </a:p>
      </dgm:t>
    </dgm:pt>
    <dgm:pt modelId="{AA4D9002-D90B-4F8E-8C0A-2BDD4741E865}">
      <dgm:prSet phldrT="[Text]"/>
      <dgm:spPr/>
      <dgm:t>
        <a:bodyPr/>
        <a:lstStyle/>
        <a:p>
          <a:r>
            <a:rPr lang="de-DE"/>
            <a:t>Food</a:t>
          </a:r>
        </a:p>
      </dgm:t>
    </dgm:pt>
    <dgm:pt modelId="{9FCF8C73-7665-402B-8D42-6251FAB0383B}" type="parTrans" cxnId="{AC0F19E4-50B5-4172-AFC2-1B1E992E8A2B}">
      <dgm:prSet/>
      <dgm:spPr/>
      <dgm:t>
        <a:bodyPr/>
        <a:lstStyle/>
        <a:p>
          <a:endParaRPr lang="de-DE"/>
        </a:p>
      </dgm:t>
    </dgm:pt>
    <dgm:pt modelId="{F323AB0E-8A81-4C02-9219-AFAD1141E7DF}" type="sibTrans" cxnId="{AC0F19E4-50B5-4172-AFC2-1B1E992E8A2B}">
      <dgm:prSet/>
      <dgm:spPr/>
      <dgm:t>
        <a:bodyPr/>
        <a:lstStyle/>
        <a:p>
          <a:endParaRPr lang="de-DE"/>
        </a:p>
      </dgm:t>
    </dgm:pt>
    <dgm:pt modelId="{BDC1FDB6-B6F3-4097-A000-616ED3AEAC2F}">
      <dgm:prSet phldrT="[Text]"/>
      <dgm:spPr/>
      <dgm:t>
        <a:bodyPr/>
        <a:lstStyle/>
        <a:p>
          <a:r>
            <a:rPr lang="de-DE"/>
            <a:t>Transport</a:t>
          </a:r>
        </a:p>
      </dgm:t>
    </dgm:pt>
    <dgm:pt modelId="{7D3C0C38-D84E-435B-B565-DDF7CAE7BF2C}" type="parTrans" cxnId="{5BDFB71A-E150-407E-BC8F-E8CDE17D8D5E}">
      <dgm:prSet/>
      <dgm:spPr/>
      <dgm:t>
        <a:bodyPr/>
        <a:lstStyle/>
        <a:p>
          <a:endParaRPr lang="de-DE"/>
        </a:p>
      </dgm:t>
    </dgm:pt>
    <dgm:pt modelId="{F7337092-7A25-4A98-BC0A-8BD49229BFED}" type="sibTrans" cxnId="{5BDFB71A-E150-407E-BC8F-E8CDE17D8D5E}">
      <dgm:prSet/>
      <dgm:spPr/>
      <dgm:t>
        <a:bodyPr/>
        <a:lstStyle/>
        <a:p>
          <a:endParaRPr lang="de-DE"/>
        </a:p>
      </dgm:t>
    </dgm:pt>
    <dgm:pt modelId="{DA137E38-F570-48EB-98D2-23D3A012882F}">
      <dgm:prSet phldrT="[Text]"/>
      <dgm:spPr/>
      <dgm:t>
        <a:bodyPr/>
        <a:lstStyle/>
        <a:p>
          <a:r>
            <a:rPr lang="de-DE"/>
            <a:t>Klimate</a:t>
          </a:r>
        </a:p>
      </dgm:t>
    </dgm:pt>
    <dgm:pt modelId="{CA90D03A-4A21-44F2-B501-7447BA276D49}" type="parTrans" cxnId="{5CF5530D-6D37-4514-BC0E-072B5D599868}">
      <dgm:prSet/>
      <dgm:spPr/>
      <dgm:t>
        <a:bodyPr/>
        <a:lstStyle/>
        <a:p>
          <a:endParaRPr lang="de-DE"/>
        </a:p>
      </dgm:t>
    </dgm:pt>
    <dgm:pt modelId="{EDB72E34-4C90-49C6-84DD-692A39230A05}" type="sibTrans" cxnId="{5CF5530D-6D37-4514-BC0E-072B5D599868}">
      <dgm:prSet/>
      <dgm:spPr/>
      <dgm:t>
        <a:bodyPr/>
        <a:lstStyle/>
        <a:p>
          <a:endParaRPr lang="de-DE"/>
        </a:p>
      </dgm:t>
    </dgm:pt>
    <dgm:pt modelId="{4B8EAA01-331A-4B8A-A7E6-A800D0EAD667}">
      <dgm:prSet/>
      <dgm:spPr/>
      <dgm:t>
        <a:bodyPr/>
        <a:lstStyle/>
        <a:p>
          <a:r>
            <a:rPr lang="de-DE"/>
            <a:t>Chemistry</a:t>
          </a:r>
        </a:p>
      </dgm:t>
    </dgm:pt>
    <dgm:pt modelId="{8C87E418-0395-4993-A6F4-A83304969BF1}" type="parTrans" cxnId="{4B03AFF7-22B8-4E9B-BF5D-03A292D78646}">
      <dgm:prSet/>
      <dgm:spPr/>
      <dgm:t>
        <a:bodyPr/>
        <a:lstStyle/>
        <a:p>
          <a:endParaRPr lang="de-DE"/>
        </a:p>
      </dgm:t>
    </dgm:pt>
    <dgm:pt modelId="{FBC6B219-7C65-48DE-938F-566DBC2CC1A1}" type="sibTrans" cxnId="{4B03AFF7-22B8-4E9B-BF5D-03A292D78646}">
      <dgm:prSet/>
      <dgm:spPr/>
      <dgm:t>
        <a:bodyPr/>
        <a:lstStyle/>
        <a:p>
          <a:endParaRPr lang="de-DE"/>
        </a:p>
      </dgm:t>
    </dgm:pt>
    <dgm:pt modelId="{7700DBEB-BAD9-4807-B828-6454B46FD11C}">
      <dgm:prSet/>
      <dgm:spPr/>
      <dgm:t>
        <a:bodyPr/>
        <a:lstStyle/>
        <a:p>
          <a:r>
            <a:rPr lang="de-DE"/>
            <a:t>Leisure</a:t>
          </a:r>
        </a:p>
      </dgm:t>
    </dgm:pt>
    <dgm:pt modelId="{32239C9C-9EBA-44D9-94CD-C98E2DF052AF}" type="parTrans" cxnId="{98133461-32C3-4AE7-9C29-8583C12D096E}">
      <dgm:prSet/>
      <dgm:spPr/>
      <dgm:t>
        <a:bodyPr/>
        <a:lstStyle/>
        <a:p>
          <a:endParaRPr lang="de-DE"/>
        </a:p>
      </dgm:t>
    </dgm:pt>
    <dgm:pt modelId="{C69278C9-3FF4-41FA-8165-BB64BA86FDB7}" type="sibTrans" cxnId="{98133461-32C3-4AE7-9C29-8583C12D096E}">
      <dgm:prSet/>
      <dgm:spPr/>
      <dgm:t>
        <a:bodyPr/>
        <a:lstStyle/>
        <a:p>
          <a:endParaRPr lang="de-DE"/>
        </a:p>
      </dgm:t>
    </dgm:pt>
    <dgm:pt modelId="{F4F26D47-0D87-4BED-B68B-517CFD20EF77}">
      <dgm:prSet/>
      <dgm:spPr/>
      <dgm:t>
        <a:bodyPr/>
        <a:lstStyle/>
        <a:p>
          <a:r>
            <a:rPr lang="de-DE"/>
            <a:t>Textile</a:t>
          </a:r>
        </a:p>
      </dgm:t>
    </dgm:pt>
    <dgm:pt modelId="{7E8FD9CA-5758-4365-BB74-4F783F976FFF}" type="parTrans" cxnId="{676A8AF1-95F3-41BD-9DA0-815E5BB049AC}">
      <dgm:prSet/>
      <dgm:spPr/>
      <dgm:t>
        <a:bodyPr/>
        <a:lstStyle/>
        <a:p>
          <a:endParaRPr lang="de-DE"/>
        </a:p>
      </dgm:t>
    </dgm:pt>
    <dgm:pt modelId="{9574F537-0FB4-433F-A223-F7BD6E921FC4}" type="sibTrans" cxnId="{676A8AF1-95F3-41BD-9DA0-815E5BB049AC}">
      <dgm:prSet/>
      <dgm:spPr/>
      <dgm:t>
        <a:bodyPr/>
        <a:lstStyle/>
        <a:p>
          <a:endParaRPr lang="de-DE"/>
        </a:p>
      </dgm:t>
    </dgm:pt>
    <dgm:pt modelId="{68632168-466B-47C8-A373-691354DCA3FD}" type="pres">
      <dgm:prSet presAssocID="{2B63F4F8-4696-4CE6-800C-CC439BE8D94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5777115-EE41-44B8-A212-38B2ACBBB429}" type="pres">
      <dgm:prSet presAssocID="{459A2F47-5A41-4DDE-8F37-88FA95A0CA81}" presName="centerShape" presStyleLbl="node0" presStyleIdx="0" presStyleCnt="1"/>
      <dgm:spPr/>
    </dgm:pt>
    <dgm:pt modelId="{79182F9E-E4AC-4F25-AD97-1BD3853A315D}" type="pres">
      <dgm:prSet presAssocID="{88087136-0F90-491C-9BE1-6C98C4E2B04F}" presName="node" presStyleLbl="node1" presStyleIdx="0" presStyleCnt="7">
        <dgm:presLayoutVars>
          <dgm:bulletEnabled val="1"/>
        </dgm:presLayoutVars>
      </dgm:prSet>
      <dgm:spPr/>
    </dgm:pt>
    <dgm:pt modelId="{E037CA06-DF1A-42EA-9E73-F1C27A64F7AA}" type="pres">
      <dgm:prSet presAssocID="{88087136-0F90-491C-9BE1-6C98C4E2B04F}" presName="dummy" presStyleCnt="0"/>
      <dgm:spPr/>
    </dgm:pt>
    <dgm:pt modelId="{22F5C73B-864B-4D3F-9F53-BE2C4F5D169D}" type="pres">
      <dgm:prSet presAssocID="{0DB3B9F6-617A-4B51-8E84-C4ED8FB5B766}" presName="sibTrans" presStyleLbl="sibTrans2D1" presStyleIdx="0" presStyleCnt="7"/>
      <dgm:spPr/>
    </dgm:pt>
    <dgm:pt modelId="{EFFCA07A-E0AA-4B61-916A-9DCAEEEE15EC}" type="pres">
      <dgm:prSet presAssocID="{7700DBEB-BAD9-4807-B828-6454B46FD11C}" presName="node" presStyleLbl="node1" presStyleIdx="1" presStyleCnt="7">
        <dgm:presLayoutVars>
          <dgm:bulletEnabled val="1"/>
        </dgm:presLayoutVars>
      </dgm:prSet>
      <dgm:spPr/>
    </dgm:pt>
    <dgm:pt modelId="{1D8CBD24-23A0-43C7-986C-0B3D5C727F95}" type="pres">
      <dgm:prSet presAssocID="{7700DBEB-BAD9-4807-B828-6454B46FD11C}" presName="dummy" presStyleCnt="0"/>
      <dgm:spPr/>
    </dgm:pt>
    <dgm:pt modelId="{A900B1B7-4333-4708-AFD4-14F16E498A9D}" type="pres">
      <dgm:prSet presAssocID="{C69278C9-3FF4-41FA-8165-BB64BA86FDB7}" presName="sibTrans" presStyleLbl="sibTrans2D1" presStyleIdx="1" presStyleCnt="7"/>
      <dgm:spPr/>
    </dgm:pt>
    <dgm:pt modelId="{0DD460A5-010F-4284-ACEE-9CAD1E3A8762}" type="pres">
      <dgm:prSet presAssocID="{F4F26D47-0D87-4BED-B68B-517CFD20EF77}" presName="node" presStyleLbl="node1" presStyleIdx="2" presStyleCnt="7">
        <dgm:presLayoutVars>
          <dgm:bulletEnabled val="1"/>
        </dgm:presLayoutVars>
      </dgm:prSet>
      <dgm:spPr/>
    </dgm:pt>
    <dgm:pt modelId="{552BD4AC-7BE2-4F1B-9BA5-071288562FE8}" type="pres">
      <dgm:prSet presAssocID="{F4F26D47-0D87-4BED-B68B-517CFD20EF77}" presName="dummy" presStyleCnt="0"/>
      <dgm:spPr/>
    </dgm:pt>
    <dgm:pt modelId="{5989768E-97D5-48A8-ABB9-BAE094E9DA68}" type="pres">
      <dgm:prSet presAssocID="{9574F537-0FB4-433F-A223-F7BD6E921FC4}" presName="sibTrans" presStyleLbl="sibTrans2D1" presStyleIdx="2" presStyleCnt="7"/>
      <dgm:spPr/>
    </dgm:pt>
    <dgm:pt modelId="{1EF84201-DE01-4395-9BE9-629882944A26}" type="pres">
      <dgm:prSet presAssocID="{4B8EAA01-331A-4B8A-A7E6-A800D0EAD667}" presName="node" presStyleLbl="node1" presStyleIdx="3" presStyleCnt="7">
        <dgm:presLayoutVars>
          <dgm:bulletEnabled val="1"/>
        </dgm:presLayoutVars>
      </dgm:prSet>
      <dgm:spPr/>
    </dgm:pt>
    <dgm:pt modelId="{30C583BF-D37F-4C84-85AF-1704C9596181}" type="pres">
      <dgm:prSet presAssocID="{4B8EAA01-331A-4B8A-A7E6-A800D0EAD667}" presName="dummy" presStyleCnt="0"/>
      <dgm:spPr/>
    </dgm:pt>
    <dgm:pt modelId="{41A1BDB5-541C-41F5-8464-522EE9F8DE68}" type="pres">
      <dgm:prSet presAssocID="{FBC6B219-7C65-48DE-938F-566DBC2CC1A1}" presName="sibTrans" presStyleLbl="sibTrans2D1" presStyleIdx="3" presStyleCnt="7"/>
      <dgm:spPr/>
    </dgm:pt>
    <dgm:pt modelId="{11A2D596-D225-4B1C-B33D-25FFA9D7FD27}" type="pres">
      <dgm:prSet presAssocID="{AA4D9002-D90B-4F8E-8C0A-2BDD4741E865}" presName="node" presStyleLbl="node1" presStyleIdx="4" presStyleCnt="7">
        <dgm:presLayoutVars>
          <dgm:bulletEnabled val="1"/>
        </dgm:presLayoutVars>
      </dgm:prSet>
      <dgm:spPr/>
    </dgm:pt>
    <dgm:pt modelId="{9DC9CAAC-4F61-4A1D-B6DE-8D1A837F1D3E}" type="pres">
      <dgm:prSet presAssocID="{AA4D9002-D90B-4F8E-8C0A-2BDD4741E865}" presName="dummy" presStyleCnt="0"/>
      <dgm:spPr/>
    </dgm:pt>
    <dgm:pt modelId="{40A101F3-8B76-4D9B-B4FC-B1CEEE8E22EA}" type="pres">
      <dgm:prSet presAssocID="{F323AB0E-8A81-4C02-9219-AFAD1141E7DF}" presName="sibTrans" presStyleLbl="sibTrans2D1" presStyleIdx="4" presStyleCnt="7"/>
      <dgm:spPr/>
    </dgm:pt>
    <dgm:pt modelId="{828FF307-41CA-42FA-BAC9-515B56E7BEBA}" type="pres">
      <dgm:prSet presAssocID="{BDC1FDB6-B6F3-4097-A000-616ED3AEAC2F}" presName="node" presStyleLbl="node1" presStyleIdx="5" presStyleCnt="7">
        <dgm:presLayoutVars>
          <dgm:bulletEnabled val="1"/>
        </dgm:presLayoutVars>
      </dgm:prSet>
      <dgm:spPr/>
    </dgm:pt>
    <dgm:pt modelId="{9E97E469-3C8B-40A5-B3BB-0F62546C6095}" type="pres">
      <dgm:prSet presAssocID="{BDC1FDB6-B6F3-4097-A000-616ED3AEAC2F}" presName="dummy" presStyleCnt="0"/>
      <dgm:spPr/>
    </dgm:pt>
    <dgm:pt modelId="{642AFAC5-C200-40D1-AA28-30E53B554648}" type="pres">
      <dgm:prSet presAssocID="{F7337092-7A25-4A98-BC0A-8BD49229BFED}" presName="sibTrans" presStyleLbl="sibTrans2D1" presStyleIdx="5" presStyleCnt="7"/>
      <dgm:spPr/>
    </dgm:pt>
    <dgm:pt modelId="{B2E2B541-D79E-4916-9324-CEB95FC308F7}" type="pres">
      <dgm:prSet presAssocID="{DA137E38-F570-48EB-98D2-23D3A012882F}" presName="node" presStyleLbl="node1" presStyleIdx="6" presStyleCnt="7">
        <dgm:presLayoutVars>
          <dgm:bulletEnabled val="1"/>
        </dgm:presLayoutVars>
      </dgm:prSet>
      <dgm:spPr/>
    </dgm:pt>
    <dgm:pt modelId="{B3CD9309-9000-430F-BD02-B8AC78ADB745}" type="pres">
      <dgm:prSet presAssocID="{DA137E38-F570-48EB-98D2-23D3A012882F}" presName="dummy" presStyleCnt="0"/>
      <dgm:spPr/>
    </dgm:pt>
    <dgm:pt modelId="{6625B902-78DD-4184-AD83-8D098E9C0CEB}" type="pres">
      <dgm:prSet presAssocID="{EDB72E34-4C90-49C6-84DD-692A39230A05}" presName="sibTrans" presStyleLbl="sibTrans2D1" presStyleIdx="6" presStyleCnt="7"/>
      <dgm:spPr/>
    </dgm:pt>
  </dgm:ptLst>
  <dgm:cxnLst>
    <dgm:cxn modelId="{E52ACD00-6AFA-417E-BC61-93669E924B6A}" type="presOf" srcId="{DA137E38-F570-48EB-98D2-23D3A012882F}" destId="{B2E2B541-D79E-4916-9324-CEB95FC308F7}" srcOrd="0" destOrd="0" presId="urn:microsoft.com/office/officeart/2005/8/layout/radial6"/>
    <dgm:cxn modelId="{5CF5530D-6D37-4514-BC0E-072B5D599868}" srcId="{459A2F47-5A41-4DDE-8F37-88FA95A0CA81}" destId="{DA137E38-F570-48EB-98D2-23D3A012882F}" srcOrd="6" destOrd="0" parTransId="{CA90D03A-4A21-44F2-B501-7447BA276D49}" sibTransId="{EDB72E34-4C90-49C6-84DD-692A39230A05}"/>
    <dgm:cxn modelId="{A607E710-EA38-4E68-9338-7F93F63FFA69}" type="presOf" srcId="{88087136-0F90-491C-9BE1-6C98C4E2B04F}" destId="{79182F9E-E4AC-4F25-AD97-1BD3853A315D}" srcOrd="0" destOrd="0" presId="urn:microsoft.com/office/officeart/2005/8/layout/radial6"/>
    <dgm:cxn modelId="{5BDFB71A-E150-407E-BC8F-E8CDE17D8D5E}" srcId="{459A2F47-5A41-4DDE-8F37-88FA95A0CA81}" destId="{BDC1FDB6-B6F3-4097-A000-616ED3AEAC2F}" srcOrd="5" destOrd="0" parTransId="{7D3C0C38-D84E-435B-B565-DDF7CAE7BF2C}" sibTransId="{F7337092-7A25-4A98-BC0A-8BD49229BFED}"/>
    <dgm:cxn modelId="{907F4F38-1A9E-4438-BAAA-A538EE0EA93A}" srcId="{459A2F47-5A41-4DDE-8F37-88FA95A0CA81}" destId="{88087136-0F90-491C-9BE1-6C98C4E2B04F}" srcOrd="0" destOrd="0" parTransId="{7F2DAD2F-1880-4948-B124-2A3C1B809D94}" sibTransId="{0DB3B9F6-617A-4B51-8E84-C4ED8FB5B766}"/>
    <dgm:cxn modelId="{962DCA3C-CE36-467D-93C3-04AF0A2C5ABA}" type="presOf" srcId="{F7337092-7A25-4A98-BC0A-8BD49229BFED}" destId="{642AFAC5-C200-40D1-AA28-30E53B554648}" srcOrd="0" destOrd="0" presId="urn:microsoft.com/office/officeart/2005/8/layout/radial6"/>
    <dgm:cxn modelId="{98133461-32C3-4AE7-9C29-8583C12D096E}" srcId="{459A2F47-5A41-4DDE-8F37-88FA95A0CA81}" destId="{7700DBEB-BAD9-4807-B828-6454B46FD11C}" srcOrd="1" destOrd="0" parTransId="{32239C9C-9EBA-44D9-94CD-C98E2DF052AF}" sibTransId="{C69278C9-3FF4-41FA-8165-BB64BA86FDB7}"/>
    <dgm:cxn modelId="{EAEF8966-B3E3-4769-8A8E-41B7B056C8A7}" type="presOf" srcId="{C69278C9-3FF4-41FA-8165-BB64BA86FDB7}" destId="{A900B1B7-4333-4708-AFD4-14F16E498A9D}" srcOrd="0" destOrd="0" presId="urn:microsoft.com/office/officeart/2005/8/layout/radial6"/>
    <dgm:cxn modelId="{FABFB36B-6729-44A0-8B13-15866A15F5DA}" type="presOf" srcId="{2B63F4F8-4696-4CE6-800C-CC439BE8D94C}" destId="{68632168-466B-47C8-A373-691354DCA3FD}" srcOrd="0" destOrd="0" presId="urn:microsoft.com/office/officeart/2005/8/layout/radial6"/>
    <dgm:cxn modelId="{2A034578-FCDD-4843-BC92-E433C6BA1C5A}" type="presOf" srcId="{F4F26D47-0D87-4BED-B68B-517CFD20EF77}" destId="{0DD460A5-010F-4284-ACEE-9CAD1E3A8762}" srcOrd="0" destOrd="0" presId="urn:microsoft.com/office/officeart/2005/8/layout/radial6"/>
    <dgm:cxn modelId="{F65D415A-E13E-486F-8284-10BA73C9F832}" type="presOf" srcId="{0DB3B9F6-617A-4B51-8E84-C4ED8FB5B766}" destId="{22F5C73B-864B-4D3F-9F53-BE2C4F5D169D}" srcOrd="0" destOrd="0" presId="urn:microsoft.com/office/officeart/2005/8/layout/radial6"/>
    <dgm:cxn modelId="{0AD6E482-45F4-4FCF-8233-1E490BED7E98}" type="presOf" srcId="{459A2F47-5A41-4DDE-8F37-88FA95A0CA81}" destId="{45777115-EE41-44B8-A212-38B2ACBBB429}" srcOrd="0" destOrd="0" presId="urn:microsoft.com/office/officeart/2005/8/layout/radial6"/>
    <dgm:cxn modelId="{AC81599C-751A-465D-A6B5-06371FC30C9A}" type="presOf" srcId="{F323AB0E-8A81-4C02-9219-AFAD1141E7DF}" destId="{40A101F3-8B76-4D9B-B4FC-B1CEEE8E22EA}" srcOrd="0" destOrd="0" presId="urn:microsoft.com/office/officeart/2005/8/layout/radial6"/>
    <dgm:cxn modelId="{8A988BA0-894B-4374-A11A-92A299098B6D}" type="presOf" srcId="{7700DBEB-BAD9-4807-B828-6454B46FD11C}" destId="{EFFCA07A-E0AA-4B61-916A-9DCAEEEE15EC}" srcOrd="0" destOrd="0" presId="urn:microsoft.com/office/officeart/2005/8/layout/radial6"/>
    <dgm:cxn modelId="{F7AEADA1-D856-4ABE-A17B-B62AD9A0A04B}" type="presOf" srcId="{BDC1FDB6-B6F3-4097-A000-616ED3AEAC2F}" destId="{828FF307-41CA-42FA-BAC9-515B56E7BEBA}" srcOrd="0" destOrd="0" presId="urn:microsoft.com/office/officeart/2005/8/layout/radial6"/>
    <dgm:cxn modelId="{885FC4AA-5B1C-4889-A133-3FA44F2B51EC}" srcId="{2B63F4F8-4696-4CE6-800C-CC439BE8D94C}" destId="{459A2F47-5A41-4DDE-8F37-88FA95A0CA81}" srcOrd="0" destOrd="0" parTransId="{CDF83C57-613C-4C56-A55E-B5CC60B072B2}" sibTransId="{29724852-72BB-45DF-A004-958ABBD987AB}"/>
    <dgm:cxn modelId="{CF6390B5-88B4-402A-A131-4B8FE14BFFED}" type="presOf" srcId="{4B8EAA01-331A-4B8A-A7E6-A800D0EAD667}" destId="{1EF84201-DE01-4395-9BE9-629882944A26}" srcOrd="0" destOrd="0" presId="urn:microsoft.com/office/officeart/2005/8/layout/radial6"/>
    <dgm:cxn modelId="{C2BC14C7-4C04-43EF-9E1E-22D6885B5D77}" type="presOf" srcId="{9574F537-0FB4-433F-A223-F7BD6E921FC4}" destId="{5989768E-97D5-48A8-ABB9-BAE094E9DA68}" srcOrd="0" destOrd="0" presId="urn:microsoft.com/office/officeart/2005/8/layout/radial6"/>
    <dgm:cxn modelId="{FB0B63D6-40CA-4DAC-8661-F8CFB53E89AA}" type="presOf" srcId="{AA4D9002-D90B-4F8E-8C0A-2BDD4741E865}" destId="{11A2D596-D225-4B1C-B33D-25FFA9D7FD27}" srcOrd="0" destOrd="0" presId="urn:microsoft.com/office/officeart/2005/8/layout/radial6"/>
    <dgm:cxn modelId="{BDA5D3D8-E907-44E5-AE25-DF23FCE34DAB}" type="presOf" srcId="{FBC6B219-7C65-48DE-938F-566DBC2CC1A1}" destId="{41A1BDB5-541C-41F5-8464-522EE9F8DE68}" srcOrd="0" destOrd="0" presId="urn:microsoft.com/office/officeart/2005/8/layout/radial6"/>
    <dgm:cxn modelId="{AC0F19E4-50B5-4172-AFC2-1B1E992E8A2B}" srcId="{459A2F47-5A41-4DDE-8F37-88FA95A0CA81}" destId="{AA4D9002-D90B-4F8E-8C0A-2BDD4741E865}" srcOrd="4" destOrd="0" parTransId="{9FCF8C73-7665-402B-8D42-6251FAB0383B}" sibTransId="{F323AB0E-8A81-4C02-9219-AFAD1141E7DF}"/>
    <dgm:cxn modelId="{676A8AF1-95F3-41BD-9DA0-815E5BB049AC}" srcId="{459A2F47-5A41-4DDE-8F37-88FA95A0CA81}" destId="{F4F26D47-0D87-4BED-B68B-517CFD20EF77}" srcOrd="2" destOrd="0" parTransId="{7E8FD9CA-5758-4365-BB74-4F783F976FFF}" sibTransId="{9574F537-0FB4-433F-A223-F7BD6E921FC4}"/>
    <dgm:cxn modelId="{4B03AFF7-22B8-4E9B-BF5D-03A292D78646}" srcId="{459A2F47-5A41-4DDE-8F37-88FA95A0CA81}" destId="{4B8EAA01-331A-4B8A-A7E6-A800D0EAD667}" srcOrd="3" destOrd="0" parTransId="{8C87E418-0395-4993-A6F4-A83304969BF1}" sibTransId="{FBC6B219-7C65-48DE-938F-566DBC2CC1A1}"/>
    <dgm:cxn modelId="{590D9CF9-ADCF-4A19-A678-1E5678769DF1}" type="presOf" srcId="{EDB72E34-4C90-49C6-84DD-692A39230A05}" destId="{6625B902-78DD-4184-AD83-8D098E9C0CEB}" srcOrd="0" destOrd="0" presId="urn:microsoft.com/office/officeart/2005/8/layout/radial6"/>
    <dgm:cxn modelId="{81C0AC73-6DBE-462B-8C44-95057D94757A}" type="presParOf" srcId="{68632168-466B-47C8-A373-691354DCA3FD}" destId="{45777115-EE41-44B8-A212-38B2ACBBB429}" srcOrd="0" destOrd="0" presId="urn:microsoft.com/office/officeart/2005/8/layout/radial6"/>
    <dgm:cxn modelId="{E13ECC46-F64B-465A-97BC-A6336A0FFFAF}" type="presParOf" srcId="{68632168-466B-47C8-A373-691354DCA3FD}" destId="{79182F9E-E4AC-4F25-AD97-1BD3853A315D}" srcOrd="1" destOrd="0" presId="urn:microsoft.com/office/officeart/2005/8/layout/radial6"/>
    <dgm:cxn modelId="{B765D326-9BDD-4E5A-9907-EE64B102C4A0}" type="presParOf" srcId="{68632168-466B-47C8-A373-691354DCA3FD}" destId="{E037CA06-DF1A-42EA-9E73-F1C27A64F7AA}" srcOrd="2" destOrd="0" presId="urn:microsoft.com/office/officeart/2005/8/layout/radial6"/>
    <dgm:cxn modelId="{59D43269-271C-4431-902C-62F269DBC98A}" type="presParOf" srcId="{68632168-466B-47C8-A373-691354DCA3FD}" destId="{22F5C73B-864B-4D3F-9F53-BE2C4F5D169D}" srcOrd="3" destOrd="0" presId="urn:microsoft.com/office/officeart/2005/8/layout/radial6"/>
    <dgm:cxn modelId="{687F80DF-2652-43D6-9962-5FBBF2FAAF9A}" type="presParOf" srcId="{68632168-466B-47C8-A373-691354DCA3FD}" destId="{EFFCA07A-E0AA-4B61-916A-9DCAEEEE15EC}" srcOrd="4" destOrd="0" presId="urn:microsoft.com/office/officeart/2005/8/layout/radial6"/>
    <dgm:cxn modelId="{BA854E34-DAC0-43F0-8DD5-8BE7E014E5A2}" type="presParOf" srcId="{68632168-466B-47C8-A373-691354DCA3FD}" destId="{1D8CBD24-23A0-43C7-986C-0B3D5C727F95}" srcOrd="5" destOrd="0" presId="urn:microsoft.com/office/officeart/2005/8/layout/radial6"/>
    <dgm:cxn modelId="{0248A22A-F0FB-4C76-81C0-14AA7D5D2F40}" type="presParOf" srcId="{68632168-466B-47C8-A373-691354DCA3FD}" destId="{A900B1B7-4333-4708-AFD4-14F16E498A9D}" srcOrd="6" destOrd="0" presId="urn:microsoft.com/office/officeart/2005/8/layout/radial6"/>
    <dgm:cxn modelId="{723C2DA7-110D-447A-A155-D8633B95B9EE}" type="presParOf" srcId="{68632168-466B-47C8-A373-691354DCA3FD}" destId="{0DD460A5-010F-4284-ACEE-9CAD1E3A8762}" srcOrd="7" destOrd="0" presId="urn:microsoft.com/office/officeart/2005/8/layout/radial6"/>
    <dgm:cxn modelId="{8BE6AF31-72C2-4600-93A0-214DB9EBCC88}" type="presParOf" srcId="{68632168-466B-47C8-A373-691354DCA3FD}" destId="{552BD4AC-7BE2-4F1B-9BA5-071288562FE8}" srcOrd="8" destOrd="0" presId="urn:microsoft.com/office/officeart/2005/8/layout/radial6"/>
    <dgm:cxn modelId="{163DB58B-A061-477D-8F1F-DD256C19126E}" type="presParOf" srcId="{68632168-466B-47C8-A373-691354DCA3FD}" destId="{5989768E-97D5-48A8-ABB9-BAE094E9DA68}" srcOrd="9" destOrd="0" presId="urn:microsoft.com/office/officeart/2005/8/layout/radial6"/>
    <dgm:cxn modelId="{B4D41DDE-7671-4CEE-B0BB-CECE87E9AEA0}" type="presParOf" srcId="{68632168-466B-47C8-A373-691354DCA3FD}" destId="{1EF84201-DE01-4395-9BE9-629882944A26}" srcOrd="10" destOrd="0" presId="urn:microsoft.com/office/officeart/2005/8/layout/radial6"/>
    <dgm:cxn modelId="{E1DFD033-DC89-4E25-B2EB-A15F44E09EC6}" type="presParOf" srcId="{68632168-466B-47C8-A373-691354DCA3FD}" destId="{30C583BF-D37F-4C84-85AF-1704C9596181}" srcOrd="11" destOrd="0" presId="urn:microsoft.com/office/officeart/2005/8/layout/radial6"/>
    <dgm:cxn modelId="{D867A450-5647-429A-983D-A059558D139D}" type="presParOf" srcId="{68632168-466B-47C8-A373-691354DCA3FD}" destId="{41A1BDB5-541C-41F5-8464-522EE9F8DE68}" srcOrd="12" destOrd="0" presId="urn:microsoft.com/office/officeart/2005/8/layout/radial6"/>
    <dgm:cxn modelId="{9D5A6A9D-AB79-46BB-91F1-EC24ACF8B703}" type="presParOf" srcId="{68632168-466B-47C8-A373-691354DCA3FD}" destId="{11A2D596-D225-4B1C-B33D-25FFA9D7FD27}" srcOrd="13" destOrd="0" presId="urn:microsoft.com/office/officeart/2005/8/layout/radial6"/>
    <dgm:cxn modelId="{FE108BC6-2EDD-4388-B6E7-2B4368BC93B1}" type="presParOf" srcId="{68632168-466B-47C8-A373-691354DCA3FD}" destId="{9DC9CAAC-4F61-4A1D-B6DE-8D1A837F1D3E}" srcOrd="14" destOrd="0" presId="urn:microsoft.com/office/officeart/2005/8/layout/radial6"/>
    <dgm:cxn modelId="{46659A4C-799E-4A50-89E2-FBEF87B942CD}" type="presParOf" srcId="{68632168-466B-47C8-A373-691354DCA3FD}" destId="{40A101F3-8B76-4D9B-B4FC-B1CEEE8E22EA}" srcOrd="15" destOrd="0" presId="urn:microsoft.com/office/officeart/2005/8/layout/radial6"/>
    <dgm:cxn modelId="{153B5630-F509-4CDF-B0AC-90A9DF42A4AC}" type="presParOf" srcId="{68632168-466B-47C8-A373-691354DCA3FD}" destId="{828FF307-41CA-42FA-BAC9-515B56E7BEBA}" srcOrd="16" destOrd="0" presId="urn:microsoft.com/office/officeart/2005/8/layout/radial6"/>
    <dgm:cxn modelId="{2FE2E718-C8FE-4556-8D56-837CC82B79EC}" type="presParOf" srcId="{68632168-466B-47C8-A373-691354DCA3FD}" destId="{9E97E469-3C8B-40A5-B3BB-0F62546C6095}" srcOrd="17" destOrd="0" presId="urn:microsoft.com/office/officeart/2005/8/layout/radial6"/>
    <dgm:cxn modelId="{2E09167D-56E9-46D5-92BA-E629DFF093C0}" type="presParOf" srcId="{68632168-466B-47C8-A373-691354DCA3FD}" destId="{642AFAC5-C200-40D1-AA28-30E53B554648}" srcOrd="18" destOrd="0" presId="urn:microsoft.com/office/officeart/2005/8/layout/radial6"/>
    <dgm:cxn modelId="{0C4A95F2-4F03-4ADD-97D4-2C82410DF98C}" type="presParOf" srcId="{68632168-466B-47C8-A373-691354DCA3FD}" destId="{B2E2B541-D79E-4916-9324-CEB95FC308F7}" srcOrd="19" destOrd="0" presId="urn:microsoft.com/office/officeart/2005/8/layout/radial6"/>
    <dgm:cxn modelId="{6BEA1EA5-3686-4100-B161-B6828743E1BE}" type="presParOf" srcId="{68632168-466B-47C8-A373-691354DCA3FD}" destId="{B3CD9309-9000-430F-BD02-B8AC78ADB745}" srcOrd="20" destOrd="0" presId="urn:microsoft.com/office/officeart/2005/8/layout/radial6"/>
    <dgm:cxn modelId="{1B0B7FB5-E17E-45EE-8427-25C1E6B9BD41}" type="presParOf" srcId="{68632168-466B-47C8-A373-691354DCA3FD}" destId="{6625B902-78DD-4184-AD83-8D098E9C0CEB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63F4F8-4696-4CE6-800C-CC439BE8D94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59A2F47-5A41-4DDE-8F37-88FA95A0CA81}">
      <dgm:prSet phldrT="[Text]"/>
      <dgm:spPr/>
      <dgm:t>
        <a:bodyPr/>
        <a:lstStyle/>
        <a:p>
          <a:r>
            <a:rPr lang="de-DE"/>
            <a:t>WATER</a:t>
          </a:r>
        </a:p>
      </dgm:t>
    </dgm:pt>
    <dgm:pt modelId="{CDF83C57-613C-4C56-A55E-B5CC60B072B2}" type="parTrans" cxnId="{885FC4AA-5B1C-4889-A133-3FA44F2B51EC}">
      <dgm:prSet/>
      <dgm:spPr/>
      <dgm:t>
        <a:bodyPr/>
        <a:lstStyle/>
        <a:p>
          <a:endParaRPr lang="de-DE"/>
        </a:p>
      </dgm:t>
    </dgm:pt>
    <dgm:pt modelId="{29724852-72BB-45DF-A004-958ABBD987AB}" type="sibTrans" cxnId="{885FC4AA-5B1C-4889-A133-3FA44F2B51EC}">
      <dgm:prSet/>
      <dgm:spPr/>
      <dgm:t>
        <a:bodyPr/>
        <a:lstStyle/>
        <a:p>
          <a:endParaRPr lang="de-DE"/>
        </a:p>
      </dgm:t>
    </dgm:pt>
    <dgm:pt modelId="{88087136-0F90-491C-9BE1-6C98C4E2B04F}">
      <dgm:prSet phldrT="[Text]"/>
      <dgm:spPr/>
      <dgm:t>
        <a:bodyPr/>
        <a:lstStyle/>
        <a:p>
          <a:r>
            <a:rPr lang="de-DE"/>
            <a:t>Physics</a:t>
          </a:r>
        </a:p>
      </dgm:t>
    </dgm:pt>
    <dgm:pt modelId="{7F2DAD2F-1880-4948-B124-2A3C1B809D94}" type="parTrans" cxnId="{907F4F38-1A9E-4438-BAAA-A538EE0EA93A}">
      <dgm:prSet/>
      <dgm:spPr/>
      <dgm:t>
        <a:bodyPr/>
        <a:lstStyle/>
        <a:p>
          <a:endParaRPr lang="de-DE"/>
        </a:p>
      </dgm:t>
    </dgm:pt>
    <dgm:pt modelId="{0DB3B9F6-617A-4B51-8E84-C4ED8FB5B766}" type="sibTrans" cxnId="{907F4F38-1A9E-4438-BAAA-A538EE0EA93A}">
      <dgm:prSet/>
      <dgm:spPr/>
      <dgm:t>
        <a:bodyPr/>
        <a:lstStyle/>
        <a:p>
          <a:endParaRPr lang="de-DE"/>
        </a:p>
      </dgm:t>
    </dgm:pt>
    <dgm:pt modelId="{AA4D9002-D90B-4F8E-8C0A-2BDD4741E865}">
      <dgm:prSet phldrT="[Text]"/>
      <dgm:spPr/>
      <dgm:t>
        <a:bodyPr/>
        <a:lstStyle/>
        <a:p>
          <a:r>
            <a:rPr lang="de-DE"/>
            <a:t>Food</a:t>
          </a:r>
        </a:p>
      </dgm:t>
    </dgm:pt>
    <dgm:pt modelId="{9FCF8C73-7665-402B-8D42-6251FAB0383B}" type="parTrans" cxnId="{AC0F19E4-50B5-4172-AFC2-1B1E992E8A2B}">
      <dgm:prSet/>
      <dgm:spPr/>
      <dgm:t>
        <a:bodyPr/>
        <a:lstStyle/>
        <a:p>
          <a:endParaRPr lang="de-DE"/>
        </a:p>
      </dgm:t>
    </dgm:pt>
    <dgm:pt modelId="{F323AB0E-8A81-4C02-9219-AFAD1141E7DF}" type="sibTrans" cxnId="{AC0F19E4-50B5-4172-AFC2-1B1E992E8A2B}">
      <dgm:prSet/>
      <dgm:spPr/>
      <dgm:t>
        <a:bodyPr/>
        <a:lstStyle/>
        <a:p>
          <a:endParaRPr lang="de-DE"/>
        </a:p>
      </dgm:t>
    </dgm:pt>
    <dgm:pt modelId="{BDC1FDB6-B6F3-4097-A000-616ED3AEAC2F}">
      <dgm:prSet phldrT="[Text]"/>
      <dgm:spPr/>
      <dgm:t>
        <a:bodyPr/>
        <a:lstStyle/>
        <a:p>
          <a:r>
            <a:rPr lang="de-DE"/>
            <a:t>Transport</a:t>
          </a:r>
        </a:p>
      </dgm:t>
    </dgm:pt>
    <dgm:pt modelId="{7D3C0C38-D84E-435B-B565-DDF7CAE7BF2C}" type="parTrans" cxnId="{5BDFB71A-E150-407E-BC8F-E8CDE17D8D5E}">
      <dgm:prSet/>
      <dgm:spPr/>
      <dgm:t>
        <a:bodyPr/>
        <a:lstStyle/>
        <a:p>
          <a:endParaRPr lang="de-DE"/>
        </a:p>
      </dgm:t>
    </dgm:pt>
    <dgm:pt modelId="{F7337092-7A25-4A98-BC0A-8BD49229BFED}" type="sibTrans" cxnId="{5BDFB71A-E150-407E-BC8F-E8CDE17D8D5E}">
      <dgm:prSet/>
      <dgm:spPr/>
      <dgm:t>
        <a:bodyPr/>
        <a:lstStyle/>
        <a:p>
          <a:endParaRPr lang="de-DE"/>
        </a:p>
      </dgm:t>
    </dgm:pt>
    <dgm:pt modelId="{DA137E38-F570-48EB-98D2-23D3A012882F}">
      <dgm:prSet phldrT="[Text]"/>
      <dgm:spPr/>
      <dgm:t>
        <a:bodyPr/>
        <a:lstStyle/>
        <a:p>
          <a:r>
            <a:rPr lang="de-DE"/>
            <a:t>Klimate</a:t>
          </a:r>
        </a:p>
      </dgm:t>
    </dgm:pt>
    <dgm:pt modelId="{CA90D03A-4A21-44F2-B501-7447BA276D49}" type="parTrans" cxnId="{5CF5530D-6D37-4514-BC0E-072B5D599868}">
      <dgm:prSet/>
      <dgm:spPr/>
      <dgm:t>
        <a:bodyPr/>
        <a:lstStyle/>
        <a:p>
          <a:endParaRPr lang="de-DE"/>
        </a:p>
      </dgm:t>
    </dgm:pt>
    <dgm:pt modelId="{EDB72E34-4C90-49C6-84DD-692A39230A05}" type="sibTrans" cxnId="{5CF5530D-6D37-4514-BC0E-072B5D599868}">
      <dgm:prSet/>
      <dgm:spPr/>
      <dgm:t>
        <a:bodyPr/>
        <a:lstStyle/>
        <a:p>
          <a:endParaRPr lang="de-DE"/>
        </a:p>
      </dgm:t>
    </dgm:pt>
    <dgm:pt modelId="{4B8EAA01-331A-4B8A-A7E6-A800D0EAD667}">
      <dgm:prSet/>
      <dgm:spPr/>
      <dgm:t>
        <a:bodyPr/>
        <a:lstStyle/>
        <a:p>
          <a:r>
            <a:rPr lang="de-DE"/>
            <a:t>Chemistry</a:t>
          </a:r>
        </a:p>
      </dgm:t>
    </dgm:pt>
    <dgm:pt modelId="{8C87E418-0395-4993-A6F4-A83304969BF1}" type="parTrans" cxnId="{4B03AFF7-22B8-4E9B-BF5D-03A292D78646}">
      <dgm:prSet/>
      <dgm:spPr/>
      <dgm:t>
        <a:bodyPr/>
        <a:lstStyle/>
        <a:p>
          <a:endParaRPr lang="de-DE"/>
        </a:p>
      </dgm:t>
    </dgm:pt>
    <dgm:pt modelId="{FBC6B219-7C65-48DE-938F-566DBC2CC1A1}" type="sibTrans" cxnId="{4B03AFF7-22B8-4E9B-BF5D-03A292D78646}">
      <dgm:prSet/>
      <dgm:spPr/>
      <dgm:t>
        <a:bodyPr/>
        <a:lstStyle/>
        <a:p>
          <a:endParaRPr lang="de-DE"/>
        </a:p>
      </dgm:t>
    </dgm:pt>
    <dgm:pt modelId="{7700DBEB-BAD9-4807-B828-6454B46FD11C}">
      <dgm:prSet/>
      <dgm:spPr/>
      <dgm:t>
        <a:bodyPr/>
        <a:lstStyle/>
        <a:p>
          <a:r>
            <a:rPr lang="de-DE"/>
            <a:t>Leisure</a:t>
          </a:r>
        </a:p>
      </dgm:t>
    </dgm:pt>
    <dgm:pt modelId="{32239C9C-9EBA-44D9-94CD-C98E2DF052AF}" type="parTrans" cxnId="{98133461-32C3-4AE7-9C29-8583C12D096E}">
      <dgm:prSet/>
      <dgm:spPr/>
      <dgm:t>
        <a:bodyPr/>
        <a:lstStyle/>
        <a:p>
          <a:endParaRPr lang="de-DE"/>
        </a:p>
      </dgm:t>
    </dgm:pt>
    <dgm:pt modelId="{C69278C9-3FF4-41FA-8165-BB64BA86FDB7}" type="sibTrans" cxnId="{98133461-32C3-4AE7-9C29-8583C12D096E}">
      <dgm:prSet/>
      <dgm:spPr/>
      <dgm:t>
        <a:bodyPr/>
        <a:lstStyle/>
        <a:p>
          <a:endParaRPr lang="de-DE"/>
        </a:p>
      </dgm:t>
    </dgm:pt>
    <dgm:pt modelId="{F4F26D47-0D87-4BED-B68B-517CFD20EF77}">
      <dgm:prSet/>
      <dgm:spPr/>
      <dgm:t>
        <a:bodyPr/>
        <a:lstStyle/>
        <a:p>
          <a:r>
            <a:rPr lang="de-DE"/>
            <a:t>Textile</a:t>
          </a:r>
        </a:p>
      </dgm:t>
    </dgm:pt>
    <dgm:pt modelId="{7E8FD9CA-5758-4365-BB74-4F783F976FFF}" type="parTrans" cxnId="{676A8AF1-95F3-41BD-9DA0-815E5BB049AC}">
      <dgm:prSet/>
      <dgm:spPr/>
      <dgm:t>
        <a:bodyPr/>
        <a:lstStyle/>
        <a:p>
          <a:endParaRPr lang="de-DE"/>
        </a:p>
      </dgm:t>
    </dgm:pt>
    <dgm:pt modelId="{9574F537-0FB4-433F-A223-F7BD6E921FC4}" type="sibTrans" cxnId="{676A8AF1-95F3-41BD-9DA0-815E5BB049AC}">
      <dgm:prSet/>
      <dgm:spPr/>
      <dgm:t>
        <a:bodyPr/>
        <a:lstStyle/>
        <a:p>
          <a:endParaRPr lang="de-DE"/>
        </a:p>
      </dgm:t>
    </dgm:pt>
    <dgm:pt modelId="{68632168-466B-47C8-A373-691354DCA3FD}" type="pres">
      <dgm:prSet presAssocID="{2B63F4F8-4696-4CE6-800C-CC439BE8D94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5777115-EE41-44B8-A212-38B2ACBBB429}" type="pres">
      <dgm:prSet presAssocID="{459A2F47-5A41-4DDE-8F37-88FA95A0CA81}" presName="centerShape" presStyleLbl="node0" presStyleIdx="0" presStyleCnt="1"/>
      <dgm:spPr/>
    </dgm:pt>
    <dgm:pt modelId="{79182F9E-E4AC-4F25-AD97-1BD3853A315D}" type="pres">
      <dgm:prSet presAssocID="{88087136-0F90-491C-9BE1-6C98C4E2B04F}" presName="node" presStyleLbl="node1" presStyleIdx="0" presStyleCnt="7">
        <dgm:presLayoutVars>
          <dgm:bulletEnabled val="1"/>
        </dgm:presLayoutVars>
      </dgm:prSet>
      <dgm:spPr/>
    </dgm:pt>
    <dgm:pt modelId="{E037CA06-DF1A-42EA-9E73-F1C27A64F7AA}" type="pres">
      <dgm:prSet presAssocID="{88087136-0F90-491C-9BE1-6C98C4E2B04F}" presName="dummy" presStyleCnt="0"/>
      <dgm:spPr/>
    </dgm:pt>
    <dgm:pt modelId="{22F5C73B-864B-4D3F-9F53-BE2C4F5D169D}" type="pres">
      <dgm:prSet presAssocID="{0DB3B9F6-617A-4B51-8E84-C4ED8FB5B766}" presName="sibTrans" presStyleLbl="sibTrans2D1" presStyleIdx="0" presStyleCnt="7"/>
      <dgm:spPr/>
    </dgm:pt>
    <dgm:pt modelId="{EFFCA07A-E0AA-4B61-916A-9DCAEEEE15EC}" type="pres">
      <dgm:prSet presAssocID="{7700DBEB-BAD9-4807-B828-6454B46FD11C}" presName="node" presStyleLbl="node1" presStyleIdx="1" presStyleCnt="7">
        <dgm:presLayoutVars>
          <dgm:bulletEnabled val="1"/>
        </dgm:presLayoutVars>
      </dgm:prSet>
      <dgm:spPr/>
    </dgm:pt>
    <dgm:pt modelId="{1D8CBD24-23A0-43C7-986C-0B3D5C727F95}" type="pres">
      <dgm:prSet presAssocID="{7700DBEB-BAD9-4807-B828-6454B46FD11C}" presName="dummy" presStyleCnt="0"/>
      <dgm:spPr/>
    </dgm:pt>
    <dgm:pt modelId="{A900B1B7-4333-4708-AFD4-14F16E498A9D}" type="pres">
      <dgm:prSet presAssocID="{C69278C9-3FF4-41FA-8165-BB64BA86FDB7}" presName="sibTrans" presStyleLbl="sibTrans2D1" presStyleIdx="1" presStyleCnt="7"/>
      <dgm:spPr/>
    </dgm:pt>
    <dgm:pt modelId="{0DD460A5-010F-4284-ACEE-9CAD1E3A8762}" type="pres">
      <dgm:prSet presAssocID="{F4F26D47-0D87-4BED-B68B-517CFD20EF77}" presName="node" presStyleLbl="node1" presStyleIdx="2" presStyleCnt="7">
        <dgm:presLayoutVars>
          <dgm:bulletEnabled val="1"/>
        </dgm:presLayoutVars>
      </dgm:prSet>
      <dgm:spPr/>
    </dgm:pt>
    <dgm:pt modelId="{552BD4AC-7BE2-4F1B-9BA5-071288562FE8}" type="pres">
      <dgm:prSet presAssocID="{F4F26D47-0D87-4BED-B68B-517CFD20EF77}" presName="dummy" presStyleCnt="0"/>
      <dgm:spPr/>
    </dgm:pt>
    <dgm:pt modelId="{5989768E-97D5-48A8-ABB9-BAE094E9DA68}" type="pres">
      <dgm:prSet presAssocID="{9574F537-0FB4-433F-A223-F7BD6E921FC4}" presName="sibTrans" presStyleLbl="sibTrans2D1" presStyleIdx="2" presStyleCnt="7"/>
      <dgm:spPr/>
    </dgm:pt>
    <dgm:pt modelId="{1EF84201-DE01-4395-9BE9-629882944A26}" type="pres">
      <dgm:prSet presAssocID="{4B8EAA01-331A-4B8A-A7E6-A800D0EAD667}" presName="node" presStyleLbl="node1" presStyleIdx="3" presStyleCnt="7">
        <dgm:presLayoutVars>
          <dgm:bulletEnabled val="1"/>
        </dgm:presLayoutVars>
      </dgm:prSet>
      <dgm:spPr/>
    </dgm:pt>
    <dgm:pt modelId="{30C583BF-D37F-4C84-85AF-1704C9596181}" type="pres">
      <dgm:prSet presAssocID="{4B8EAA01-331A-4B8A-A7E6-A800D0EAD667}" presName="dummy" presStyleCnt="0"/>
      <dgm:spPr/>
    </dgm:pt>
    <dgm:pt modelId="{41A1BDB5-541C-41F5-8464-522EE9F8DE68}" type="pres">
      <dgm:prSet presAssocID="{FBC6B219-7C65-48DE-938F-566DBC2CC1A1}" presName="sibTrans" presStyleLbl="sibTrans2D1" presStyleIdx="3" presStyleCnt="7"/>
      <dgm:spPr/>
    </dgm:pt>
    <dgm:pt modelId="{11A2D596-D225-4B1C-B33D-25FFA9D7FD27}" type="pres">
      <dgm:prSet presAssocID="{AA4D9002-D90B-4F8E-8C0A-2BDD4741E865}" presName="node" presStyleLbl="node1" presStyleIdx="4" presStyleCnt="7">
        <dgm:presLayoutVars>
          <dgm:bulletEnabled val="1"/>
        </dgm:presLayoutVars>
      </dgm:prSet>
      <dgm:spPr/>
    </dgm:pt>
    <dgm:pt modelId="{9DC9CAAC-4F61-4A1D-B6DE-8D1A837F1D3E}" type="pres">
      <dgm:prSet presAssocID="{AA4D9002-D90B-4F8E-8C0A-2BDD4741E865}" presName="dummy" presStyleCnt="0"/>
      <dgm:spPr/>
    </dgm:pt>
    <dgm:pt modelId="{40A101F3-8B76-4D9B-B4FC-B1CEEE8E22EA}" type="pres">
      <dgm:prSet presAssocID="{F323AB0E-8A81-4C02-9219-AFAD1141E7DF}" presName="sibTrans" presStyleLbl="sibTrans2D1" presStyleIdx="4" presStyleCnt="7"/>
      <dgm:spPr/>
    </dgm:pt>
    <dgm:pt modelId="{828FF307-41CA-42FA-BAC9-515B56E7BEBA}" type="pres">
      <dgm:prSet presAssocID="{BDC1FDB6-B6F3-4097-A000-616ED3AEAC2F}" presName="node" presStyleLbl="node1" presStyleIdx="5" presStyleCnt="7">
        <dgm:presLayoutVars>
          <dgm:bulletEnabled val="1"/>
        </dgm:presLayoutVars>
      </dgm:prSet>
      <dgm:spPr/>
    </dgm:pt>
    <dgm:pt modelId="{9E97E469-3C8B-40A5-B3BB-0F62546C6095}" type="pres">
      <dgm:prSet presAssocID="{BDC1FDB6-B6F3-4097-A000-616ED3AEAC2F}" presName="dummy" presStyleCnt="0"/>
      <dgm:spPr/>
    </dgm:pt>
    <dgm:pt modelId="{642AFAC5-C200-40D1-AA28-30E53B554648}" type="pres">
      <dgm:prSet presAssocID="{F7337092-7A25-4A98-BC0A-8BD49229BFED}" presName="sibTrans" presStyleLbl="sibTrans2D1" presStyleIdx="5" presStyleCnt="7"/>
      <dgm:spPr/>
    </dgm:pt>
    <dgm:pt modelId="{B2E2B541-D79E-4916-9324-CEB95FC308F7}" type="pres">
      <dgm:prSet presAssocID="{DA137E38-F570-48EB-98D2-23D3A012882F}" presName="node" presStyleLbl="node1" presStyleIdx="6" presStyleCnt="7">
        <dgm:presLayoutVars>
          <dgm:bulletEnabled val="1"/>
        </dgm:presLayoutVars>
      </dgm:prSet>
      <dgm:spPr/>
    </dgm:pt>
    <dgm:pt modelId="{B3CD9309-9000-430F-BD02-B8AC78ADB745}" type="pres">
      <dgm:prSet presAssocID="{DA137E38-F570-48EB-98D2-23D3A012882F}" presName="dummy" presStyleCnt="0"/>
      <dgm:spPr/>
    </dgm:pt>
    <dgm:pt modelId="{6625B902-78DD-4184-AD83-8D098E9C0CEB}" type="pres">
      <dgm:prSet presAssocID="{EDB72E34-4C90-49C6-84DD-692A39230A05}" presName="sibTrans" presStyleLbl="sibTrans2D1" presStyleIdx="6" presStyleCnt="7"/>
      <dgm:spPr/>
    </dgm:pt>
  </dgm:ptLst>
  <dgm:cxnLst>
    <dgm:cxn modelId="{E52ACD00-6AFA-417E-BC61-93669E924B6A}" type="presOf" srcId="{DA137E38-F570-48EB-98D2-23D3A012882F}" destId="{B2E2B541-D79E-4916-9324-CEB95FC308F7}" srcOrd="0" destOrd="0" presId="urn:microsoft.com/office/officeart/2005/8/layout/radial6"/>
    <dgm:cxn modelId="{5CF5530D-6D37-4514-BC0E-072B5D599868}" srcId="{459A2F47-5A41-4DDE-8F37-88FA95A0CA81}" destId="{DA137E38-F570-48EB-98D2-23D3A012882F}" srcOrd="6" destOrd="0" parTransId="{CA90D03A-4A21-44F2-B501-7447BA276D49}" sibTransId="{EDB72E34-4C90-49C6-84DD-692A39230A05}"/>
    <dgm:cxn modelId="{A607E710-EA38-4E68-9338-7F93F63FFA69}" type="presOf" srcId="{88087136-0F90-491C-9BE1-6C98C4E2B04F}" destId="{79182F9E-E4AC-4F25-AD97-1BD3853A315D}" srcOrd="0" destOrd="0" presId="urn:microsoft.com/office/officeart/2005/8/layout/radial6"/>
    <dgm:cxn modelId="{5BDFB71A-E150-407E-BC8F-E8CDE17D8D5E}" srcId="{459A2F47-5A41-4DDE-8F37-88FA95A0CA81}" destId="{BDC1FDB6-B6F3-4097-A000-616ED3AEAC2F}" srcOrd="5" destOrd="0" parTransId="{7D3C0C38-D84E-435B-B565-DDF7CAE7BF2C}" sibTransId="{F7337092-7A25-4A98-BC0A-8BD49229BFED}"/>
    <dgm:cxn modelId="{907F4F38-1A9E-4438-BAAA-A538EE0EA93A}" srcId="{459A2F47-5A41-4DDE-8F37-88FA95A0CA81}" destId="{88087136-0F90-491C-9BE1-6C98C4E2B04F}" srcOrd="0" destOrd="0" parTransId="{7F2DAD2F-1880-4948-B124-2A3C1B809D94}" sibTransId="{0DB3B9F6-617A-4B51-8E84-C4ED8FB5B766}"/>
    <dgm:cxn modelId="{962DCA3C-CE36-467D-93C3-04AF0A2C5ABA}" type="presOf" srcId="{F7337092-7A25-4A98-BC0A-8BD49229BFED}" destId="{642AFAC5-C200-40D1-AA28-30E53B554648}" srcOrd="0" destOrd="0" presId="urn:microsoft.com/office/officeart/2005/8/layout/radial6"/>
    <dgm:cxn modelId="{98133461-32C3-4AE7-9C29-8583C12D096E}" srcId="{459A2F47-5A41-4DDE-8F37-88FA95A0CA81}" destId="{7700DBEB-BAD9-4807-B828-6454B46FD11C}" srcOrd="1" destOrd="0" parTransId="{32239C9C-9EBA-44D9-94CD-C98E2DF052AF}" sibTransId="{C69278C9-3FF4-41FA-8165-BB64BA86FDB7}"/>
    <dgm:cxn modelId="{EAEF8966-B3E3-4769-8A8E-41B7B056C8A7}" type="presOf" srcId="{C69278C9-3FF4-41FA-8165-BB64BA86FDB7}" destId="{A900B1B7-4333-4708-AFD4-14F16E498A9D}" srcOrd="0" destOrd="0" presId="urn:microsoft.com/office/officeart/2005/8/layout/radial6"/>
    <dgm:cxn modelId="{FABFB36B-6729-44A0-8B13-15866A15F5DA}" type="presOf" srcId="{2B63F4F8-4696-4CE6-800C-CC439BE8D94C}" destId="{68632168-466B-47C8-A373-691354DCA3FD}" srcOrd="0" destOrd="0" presId="urn:microsoft.com/office/officeart/2005/8/layout/radial6"/>
    <dgm:cxn modelId="{2A034578-FCDD-4843-BC92-E433C6BA1C5A}" type="presOf" srcId="{F4F26D47-0D87-4BED-B68B-517CFD20EF77}" destId="{0DD460A5-010F-4284-ACEE-9CAD1E3A8762}" srcOrd="0" destOrd="0" presId="urn:microsoft.com/office/officeart/2005/8/layout/radial6"/>
    <dgm:cxn modelId="{F65D415A-E13E-486F-8284-10BA73C9F832}" type="presOf" srcId="{0DB3B9F6-617A-4B51-8E84-C4ED8FB5B766}" destId="{22F5C73B-864B-4D3F-9F53-BE2C4F5D169D}" srcOrd="0" destOrd="0" presId="urn:microsoft.com/office/officeart/2005/8/layout/radial6"/>
    <dgm:cxn modelId="{0AD6E482-45F4-4FCF-8233-1E490BED7E98}" type="presOf" srcId="{459A2F47-5A41-4DDE-8F37-88FA95A0CA81}" destId="{45777115-EE41-44B8-A212-38B2ACBBB429}" srcOrd="0" destOrd="0" presId="urn:microsoft.com/office/officeart/2005/8/layout/radial6"/>
    <dgm:cxn modelId="{AC81599C-751A-465D-A6B5-06371FC30C9A}" type="presOf" srcId="{F323AB0E-8A81-4C02-9219-AFAD1141E7DF}" destId="{40A101F3-8B76-4D9B-B4FC-B1CEEE8E22EA}" srcOrd="0" destOrd="0" presId="urn:microsoft.com/office/officeart/2005/8/layout/radial6"/>
    <dgm:cxn modelId="{8A988BA0-894B-4374-A11A-92A299098B6D}" type="presOf" srcId="{7700DBEB-BAD9-4807-B828-6454B46FD11C}" destId="{EFFCA07A-E0AA-4B61-916A-9DCAEEEE15EC}" srcOrd="0" destOrd="0" presId="urn:microsoft.com/office/officeart/2005/8/layout/radial6"/>
    <dgm:cxn modelId="{F7AEADA1-D856-4ABE-A17B-B62AD9A0A04B}" type="presOf" srcId="{BDC1FDB6-B6F3-4097-A000-616ED3AEAC2F}" destId="{828FF307-41CA-42FA-BAC9-515B56E7BEBA}" srcOrd="0" destOrd="0" presId="urn:microsoft.com/office/officeart/2005/8/layout/radial6"/>
    <dgm:cxn modelId="{885FC4AA-5B1C-4889-A133-3FA44F2B51EC}" srcId="{2B63F4F8-4696-4CE6-800C-CC439BE8D94C}" destId="{459A2F47-5A41-4DDE-8F37-88FA95A0CA81}" srcOrd="0" destOrd="0" parTransId="{CDF83C57-613C-4C56-A55E-B5CC60B072B2}" sibTransId="{29724852-72BB-45DF-A004-958ABBD987AB}"/>
    <dgm:cxn modelId="{CF6390B5-88B4-402A-A131-4B8FE14BFFED}" type="presOf" srcId="{4B8EAA01-331A-4B8A-A7E6-A800D0EAD667}" destId="{1EF84201-DE01-4395-9BE9-629882944A26}" srcOrd="0" destOrd="0" presId="urn:microsoft.com/office/officeart/2005/8/layout/radial6"/>
    <dgm:cxn modelId="{C2BC14C7-4C04-43EF-9E1E-22D6885B5D77}" type="presOf" srcId="{9574F537-0FB4-433F-A223-F7BD6E921FC4}" destId="{5989768E-97D5-48A8-ABB9-BAE094E9DA68}" srcOrd="0" destOrd="0" presId="urn:microsoft.com/office/officeart/2005/8/layout/radial6"/>
    <dgm:cxn modelId="{FB0B63D6-40CA-4DAC-8661-F8CFB53E89AA}" type="presOf" srcId="{AA4D9002-D90B-4F8E-8C0A-2BDD4741E865}" destId="{11A2D596-D225-4B1C-B33D-25FFA9D7FD27}" srcOrd="0" destOrd="0" presId="urn:microsoft.com/office/officeart/2005/8/layout/radial6"/>
    <dgm:cxn modelId="{BDA5D3D8-E907-44E5-AE25-DF23FCE34DAB}" type="presOf" srcId="{FBC6B219-7C65-48DE-938F-566DBC2CC1A1}" destId="{41A1BDB5-541C-41F5-8464-522EE9F8DE68}" srcOrd="0" destOrd="0" presId="urn:microsoft.com/office/officeart/2005/8/layout/radial6"/>
    <dgm:cxn modelId="{AC0F19E4-50B5-4172-AFC2-1B1E992E8A2B}" srcId="{459A2F47-5A41-4DDE-8F37-88FA95A0CA81}" destId="{AA4D9002-D90B-4F8E-8C0A-2BDD4741E865}" srcOrd="4" destOrd="0" parTransId="{9FCF8C73-7665-402B-8D42-6251FAB0383B}" sibTransId="{F323AB0E-8A81-4C02-9219-AFAD1141E7DF}"/>
    <dgm:cxn modelId="{676A8AF1-95F3-41BD-9DA0-815E5BB049AC}" srcId="{459A2F47-5A41-4DDE-8F37-88FA95A0CA81}" destId="{F4F26D47-0D87-4BED-B68B-517CFD20EF77}" srcOrd="2" destOrd="0" parTransId="{7E8FD9CA-5758-4365-BB74-4F783F976FFF}" sibTransId="{9574F537-0FB4-433F-A223-F7BD6E921FC4}"/>
    <dgm:cxn modelId="{4B03AFF7-22B8-4E9B-BF5D-03A292D78646}" srcId="{459A2F47-5A41-4DDE-8F37-88FA95A0CA81}" destId="{4B8EAA01-331A-4B8A-A7E6-A800D0EAD667}" srcOrd="3" destOrd="0" parTransId="{8C87E418-0395-4993-A6F4-A83304969BF1}" sibTransId="{FBC6B219-7C65-48DE-938F-566DBC2CC1A1}"/>
    <dgm:cxn modelId="{590D9CF9-ADCF-4A19-A678-1E5678769DF1}" type="presOf" srcId="{EDB72E34-4C90-49C6-84DD-692A39230A05}" destId="{6625B902-78DD-4184-AD83-8D098E9C0CEB}" srcOrd="0" destOrd="0" presId="urn:microsoft.com/office/officeart/2005/8/layout/radial6"/>
    <dgm:cxn modelId="{81C0AC73-6DBE-462B-8C44-95057D94757A}" type="presParOf" srcId="{68632168-466B-47C8-A373-691354DCA3FD}" destId="{45777115-EE41-44B8-A212-38B2ACBBB429}" srcOrd="0" destOrd="0" presId="urn:microsoft.com/office/officeart/2005/8/layout/radial6"/>
    <dgm:cxn modelId="{E13ECC46-F64B-465A-97BC-A6336A0FFFAF}" type="presParOf" srcId="{68632168-466B-47C8-A373-691354DCA3FD}" destId="{79182F9E-E4AC-4F25-AD97-1BD3853A315D}" srcOrd="1" destOrd="0" presId="urn:microsoft.com/office/officeart/2005/8/layout/radial6"/>
    <dgm:cxn modelId="{B765D326-9BDD-4E5A-9907-EE64B102C4A0}" type="presParOf" srcId="{68632168-466B-47C8-A373-691354DCA3FD}" destId="{E037CA06-DF1A-42EA-9E73-F1C27A64F7AA}" srcOrd="2" destOrd="0" presId="urn:microsoft.com/office/officeart/2005/8/layout/radial6"/>
    <dgm:cxn modelId="{59D43269-271C-4431-902C-62F269DBC98A}" type="presParOf" srcId="{68632168-466B-47C8-A373-691354DCA3FD}" destId="{22F5C73B-864B-4D3F-9F53-BE2C4F5D169D}" srcOrd="3" destOrd="0" presId="urn:microsoft.com/office/officeart/2005/8/layout/radial6"/>
    <dgm:cxn modelId="{687F80DF-2652-43D6-9962-5FBBF2FAAF9A}" type="presParOf" srcId="{68632168-466B-47C8-A373-691354DCA3FD}" destId="{EFFCA07A-E0AA-4B61-916A-9DCAEEEE15EC}" srcOrd="4" destOrd="0" presId="urn:microsoft.com/office/officeart/2005/8/layout/radial6"/>
    <dgm:cxn modelId="{BA854E34-DAC0-43F0-8DD5-8BE7E014E5A2}" type="presParOf" srcId="{68632168-466B-47C8-A373-691354DCA3FD}" destId="{1D8CBD24-23A0-43C7-986C-0B3D5C727F95}" srcOrd="5" destOrd="0" presId="urn:microsoft.com/office/officeart/2005/8/layout/radial6"/>
    <dgm:cxn modelId="{0248A22A-F0FB-4C76-81C0-14AA7D5D2F40}" type="presParOf" srcId="{68632168-466B-47C8-A373-691354DCA3FD}" destId="{A900B1B7-4333-4708-AFD4-14F16E498A9D}" srcOrd="6" destOrd="0" presId="urn:microsoft.com/office/officeart/2005/8/layout/radial6"/>
    <dgm:cxn modelId="{723C2DA7-110D-447A-A155-D8633B95B9EE}" type="presParOf" srcId="{68632168-466B-47C8-A373-691354DCA3FD}" destId="{0DD460A5-010F-4284-ACEE-9CAD1E3A8762}" srcOrd="7" destOrd="0" presId="urn:microsoft.com/office/officeart/2005/8/layout/radial6"/>
    <dgm:cxn modelId="{8BE6AF31-72C2-4600-93A0-214DB9EBCC88}" type="presParOf" srcId="{68632168-466B-47C8-A373-691354DCA3FD}" destId="{552BD4AC-7BE2-4F1B-9BA5-071288562FE8}" srcOrd="8" destOrd="0" presId="urn:microsoft.com/office/officeart/2005/8/layout/radial6"/>
    <dgm:cxn modelId="{163DB58B-A061-477D-8F1F-DD256C19126E}" type="presParOf" srcId="{68632168-466B-47C8-A373-691354DCA3FD}" destId="{5989768E-97D5-48A8-ABB9-BAE094E9DA68}" srcOrd="9" destOrd="0" presId="urn:microsoft.com/office/officeart/2005/8/layout/radial6"/>
    <dgm:cxn modelId="{B4D41DDE-7671-4CEE-B0BB-CECE87E9AEA0}" type="presParOf" srcId="{68632168-466B-47C8-A373-691354DCA3FD}" destId="{1EF84201-DE01-4395-9BE9-629882944A26}" srcOrd="10" destOrd="0" presId="urn:microsoft.com/office/officeart/2005/8/layout/radial6"/>
    <dgm:cxn modelId="{E1DFD033-DC89-4E25-B2EB-A15F44E09EC6}" type="presParOf" srcId="{68632168-466B-47C8-A373-691354DCA3FD}" destId="{30C583BF-D37F-4C84-85AF-1704C9596181}" srcOrd="11" destOrd="0" presId="urn:microsoft.com/office/officeart/2005/8/layout/radial6"/>
    <dgm:cxn modelId="{D867A450-5647-429A-983D-A059558D139D}" type="presParOf" srcId="{68632168-466B-47C8-A373-691354DCA3FD}" destId="{41A1BDB5-541C-41F5-8464-522EE9F8DE68}" srcOrd="12" destOrd="0" presId="urn:microsoft.com/office/officeart/2005/8/layout/radial6"/>
    <dgm:cxn modelId="{9D5A6A9D-AB79-46BB-91F1-EC24ACF8B703}" type="presParOf" srcId="{68632168-466B-47C8-A373-691354DCA3FD}" destId="{11A2D596-D225-4B1C-B33D-25FFA9D7FD27}" srcOrd="13" destOrd="0" presId="urn:microsoft.com/office/officeart/2005/8/layout/radial6"/>
    <dgm:cxn modelId="{FE108BC6-2EDD-4388-B6E7-2B4368BC93B1}" type="presParOf" srcId="{68632168-466B-47C8-A373-691354DCA3FD}" destId="{9DC9CAAC-4F61-4A1D-B6DE-8D1A837F1D3E}" srcOrd="14" destOrd="0" presId="urn:microsoft.com/office/officeart/2005/8/layout/radial6"/>
    <dgm:cxn modelId="{46659A4C-799E-4A50-89E2-FBEF87B942CD}" type="presParOf" srcId="{68632168-466B-47C8-A373-691354DCA3FD}" destId="{40A101F3-8B76-4D9B-B4FC-B1CEEE8E22EA}" srcOrd="15" destOrd="0" presId="urn:microsoft.com/office/officeart/2005/8/layout/radial6"/>
    <dgm:cxn modelId="{153B5630-F509-4CDF-B0AC-90A9DF42A4AC}" type="presParOf" srcId="{68632168-466B-47C8-A373-691354DCA3FD}" destId="{828FF307-41CA-42FA-BAC9-515B56E7BEBA}" srcOrd="16" destOrd="0" presId="urn:microsoft.com/office/officeart/2005/8/layout/radial6"/>
    <dgm:cxn modelId="{2FE2E718-C8FE-4556-8D56-837CC82B79EC}" type="presParOf" srcId="{68632168-466B-47C8-A373-691354DCA3FD}" destId="{9E97E469-3C8B-40A5-B3BB-0F62546C6095}" srcOrd="17" destOrd="0" presId="urn:microsoft.com/office/officeart/2005/8/layout/radial6"/>
    <dgm:cxn modelId="{2E09167D-56E9-46D5-92BA-E629DFF093C0}" type="presParOf" srcId="{68632168-466B-47C8-A373-691354DCA3FD}" destId="{642AFAC5-C200-40D1-AA28-30E53B554648}" srcOrd="18" destOrd="0" presId="urn:microsoft.com/office/officeart/2005/8/layout/radial6"/>
    <dgm:cxn modelId="{0C4A95F2-4F03-4ADD-97D4-2C82410DF98C}" type="presParOf" srcId="{68632168-466B-47C8-A373-691354DCA3FD}" destId="{B2E2B541-D79E-4916-9324-CEB95FC308F7}" srcOrd="19" destOrd="0" presId="urn:microsoft.com/office/officeart/2005/8/layout/radial6"/>
    <dgm:cxn modelId="{6BEA1EA5-3686-4100-B161-B6828743E1BE}" type="presParOf" srcId="{68632168-466B-47C8-A373-691354DCA3FD}" destId="{B3CD9309-9000-430F-BD02-B8AC78ADB745}" srcOrd="20" destOrd="0" presId="urn:microsoft.com/office/officeart/2005/8/layout/radial6"/>
    <dgm:cxn modelId="{1B0B7FB5-E17E-45EE-8427-25C1E6B9BD41}" type="presParOf" srcId="{68632168-466B-47C8-A373-691354DCA3FD}" destId="{6625B902-78DD-4184-AD83-8D098E9C0CEB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63F4F8-4696-4CE6-800C-CC439BE8D94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59A2F47-5A41-4DDE-8F37-88FA95A0CA81}">
      <dgm:prSet phldrT="[Text]"/>
      <dgm:spPr/>
      <dgm:t>
        <a:bodyPr/>
        <a:lstStyle/>
        <a:p>
          <a:r>
            <a:rPr lang="de-DE"/>
            <a:t>WATER</a:t>
          </a:r>
        </a:p>
      </dgm:t>
    </dgm:pt>
    <dgm:pt modelId="{CDF83C57-613C-4C56-A55E-B5CC60B072B2}" type="parTrans" cxnId="{885FC4AA-5B1C-4889-A133-3FA44F2B51EC}">
      <dgm:prSet/>
      <dgm:spPr/>
      <dgm:t>
        <a:bodyPr/>
        <a:lstStyle/>
        <a:p>
          <a:endParaRPr lang="de-DE"/>
        </a:p>
      </dgm:t>
    </dgm:pt>
    <dgm:pt modelId="{29724852-72BB-45DF-A004-958ABBD987AB}" type="sibTrans" cxnId="{885FC4AA-5B1C-4889-A133-3FA44F2B51EC}">
      <dgm:prSet/>
      <dgm:spPr/>
      <dgm:t>
        <a:bodyPr/>
        <a:lstStyle/>
        <a:p>
          <a:endParaRPr lang="de-DE"/>
        </a:p>
      </dgm:t>
    </dgm:pt>
    <dgm:pt modelId="{88087136-0F90-491C-9BE1-6C98C4E2B04F}">
      <dgm:prSet phldrT="[Text]"/>
      <dgm:spPr/>
      <dgm:t>
        <a:bodyPr/>
        <a:lstStyle/>
        <a:p>
          <a:r>
            <a:rPr lang="de-DE"/>
            <a:t>Physics</a:t>
          </a:r>
        </a:p>
      </dgm:t>
    </dgm:pt>
    <dgm:pt modelId="{7F2DAD2F-1880-4948-B124-2A3C1B809D94}" type="parTrans" cxnId="{907F4F38-1A9E-4438-BAAA-A538EE0EA93A}">
      <dgm:prSet/>
      <dgm:spPr/>
      <dgm:t>
        <a:bodyPr/>
        <a:lstStyle/>
        <a:p>
          <a:endParaRPr lang="de-DE"/>
        </a:p>
      </dgm:t>
    </dgm:pt>
    <dgm:pt modelId="{0DB3B9F6-617A-4B51-8E84-C4ED8FB5B766}" type="sibTrans" cxnId="{907F4F38-1A9E-4438-BAAA-A538EE0EA93A}">
      <dgm:prSet/>
      <dgm:spPr/>
      <dgm:t>
        <a:bodyPr/>
        <a:lstStyle/>
        <a:p>
          <a:endParaRPr lang="de-DE"/>
        </a:p>
      </dgm:t>
    </dgm:pt>
    <dgm:pt modelId="{AA4D9002-D90B-4F8E-8C0A-2BDD4741E865}">
      <dgm:prSet phldrT="[Text]"/>
      <dgm:spPr/>
      <dgm:t>
        <a:bodyPr/>
        <a:lstStyle/>
        <a:p>
          <a:r>
            <a:rPr lang="de-DE"/>
            <a:t>Food</a:t>
          </a:r>
        </a:p>
      </dgm:t>
    </dgm:pt>
    <dgm:pt modelId="{9FCF8C73-7665-402B-8D42-6251FAB0383B}" type="parTrans" cxnId="{AC0F19E4-50B5-4172-AFC2-1B1E992E8A2B}">
      <dgm:prSet/>
      <dgm:spPr/>
      <dgm:t>
        <a:bodyPr/>
        <a:lstStyle/>
        <a:p>
          <a:endParaRPr lang="de-DE"/>
        </a:p>
      </dgm:t>
    </dgm:pt>
    <dgm:pt modelId="{F323AB0E-8A81-4C02-9219-AFAD1141E7DF}" type="sibTrans" cxnId="{AC0F19E4-50B5-4172-AFC2-1B1E992E8A2B}">
      <dgm:prSet/>
      <dgm:spPr/>
      <dgm:t>
        <a:bodyPr/>
        <a:lstStyle/>
        <a:p>
          <a:endParaRPr lang="de-DE"/>
        </a:p>
      </dgm:t>
    </dgm:pt>
    <dgm:pt modelId="{BDC1FDB6-B6F3-4097-A000-616ED3AEAC2F}">
      <dgm:prSet phldrT="[Text]"/>
      <dgm:spPr/>
      <dgm:t>
        <a:bodyPr/>
        <a:lstStyle/>
        <a:p>
          <a:r>
            <a:rPr lang="de-DE"/>
            <a:t>Transport</a:t>
          </a:r>
        </a:p>
      </dgm:t>
    </dgm:pt>
    <dgm:pt modelId="{7D3C0C38-D84E-435B-B565-DDF7CAE7BF2C}" type="parTrans" cxnId="{5BDFB71A-E150-407E-BC8F-E8CDE17D8D5E}">
      <dgm:prSet/>
      <dgm:spPr/>
      <dgm:t>
        <a:bodyPr/>
        <a:lstStyle/>
        <a:p>
          <a:endParaRPr lang="de-DE"/>
        </a:p>
      </dgm:t>
    </dgm:pt>
    <dgm:pt modelId="{F7337092-7A25-4A98-BC0A-8BD49229BFED}" type="sibTrans" cxnId="{5BDFB71A-E150-407E-BC8F-E8CDE17D8D5E}">
      <dgm:prSet/>
      <dgm:spPr/>
      <dgm:t>
        <a:bodyPr/>
        <a:lstStyle/>
        <a:p>
          <a:endParaRPr lang="de-DE"/>
        </a:p>
      </dgm:t>
    </dgm:pt>
    <dgm:pt modelId="{DA137E38-F570-48EB-98D2-23D3A012882F}">
      <dgm:prSet phldrT="[Text]"/>
      <dgm:spPr/>
      <dgm:t>
        <a:bodyPr/>
        <a:lstStyle/>
        <a:p>
          <a:r>
            <a:rPr lang="de-DE"/>
            <a:t>Klimate</a:t>
          </a:r>
        </a:p>
      </dgm:t>
    </dgm:pt>
    <dgm:pt modelId="{CA90D03A-4A21-44F2-B501-7447BA276D49}" type="parTrans" cxnId="{5CF5530D-6D37-4514-BC0E-072B5D599868}">
      <dgm:prSet/>
      <dgm:spPr/>
      <dgm:t>
        <a:bodyPr/>
        <a:lstStyle/>
        <a:p>
          <a:endParaRPr lang="de-DE"/>
        </a:p>
      </dgm:t>
    </dgm:pt>
    <dgm:pt modelId="{EDB72E34-4C90-49C6-84DD-692A39230A05}" type="sibTrans" cxnId="{5CF5530D-6D37-4514-BC0E-072B5D599868}">
      <dgm:prSet/>
      <dgm:spPr/>
      <dgm:t>
        <a:bodyPr/>
        <a:lstStyle/>
        <a:p>
          <a:endParaRPr lang="de-DE"/>
        </a:p>
      </dgm:t>
    </dgm:pt>
    <dgm:pt modelId="{4B8EAA01-331A-4B8A-A7E6-A800D0EAD667}">
      <dgm:prSet/>
      <dgm:spPr/>
      <dgm:t>
        <a:bodyPr/>
        <a:lstStyle/>
        <a:p>
          <a:r>
            <a:rPr lang="de-DE"/>
            <a:t>Chemistry</a:t>
          </a:r>
        </a:p>
      </dgm:t>
    </dgm:pt>
    <dgm:pt modelId="{8C87E418-0395-4993-A6F4-A83304969BF1}" type="parTrans" cxnId="{4B03AFF7-22B8-4E9B-BF5D-03A292D78646}">
      <dgm:prSet/>
      <dgm:spPr/>
      <dgm:t>
        <a:bodyPr/>
        <a:lstStyle/>
        <a:p>
          <a:endParaRPr lang="de-DE"/>
        </a:p>
      </dgm:t>
    </dgm:pt>
    <dgm:pt modelId="{FBC6B219-7C65-48DE-938F-566DBC2CC1A1}" type="sibTrans" cxnId="{4B03AFF7-22B8-4E9B-BF5D-03A292D78646}">
      <dgm:prSet/>
      <dgm:spPr/>
      <dgm:t>
        <a:bodyPr/>
        <a:lstStyle/>
        <a:p>
          <a:endParaRPr lang="de-DE"/>
        </a:p>
      </dgm:t>
    </dgm:pt>
    <dgm:pt modelId="{7700DBEB-BAD9-4807-B828-6454B46FD11C}">
      <dgm:prSet/>
      <dgm:spPr/>
      <dgm:t>
        <a:bodyPr/>
        <a:lstStyle/>
        <a:p>
          <a:r>
            <a:rPr lang="de-DE"/>
            <a:t>Leisure</a:t>
          </a:r>
        </a:p>
      </dgm:t>
    </dgm:pt>
    <dgm:pt modelId="{32239C9C-9EBA-44D9-94CD-C98E2DF052AF}" type="parTrans" cxnId="{98133461-32C3-4AE7-9C29-8583C12D096E}">
      <dgm:prSet/>
      <dgm:spPr/>
      <dgm:t>
        <a:bodyPr/>
        <a:lstStyle/>
        <a:p>
          <a:endParaRPr lang="de-DE"/>
        </a:p>
      </dgm:t>
    </dgm:pt>
    <dgm:pt modelId="{C69278C9-3FF4-41FA-8165-BB64BA86FDB7}" type="sibTrans" cxnId="{98133461-32C3-4AE7-9C29-8583C12D096E}">
      <dgm:prSet/>
      <dgm:spPr/>
      <dgm:t>
        <a:bodyPr/>
        <a:lstStyle/>
        <a:p>
          <a:endParaRPr lang="de-DE"/>
        </a:p>
      </dgm:t>
    </dgm:pt>
    <dgm:pt modelId="{F4F26D47-0D87-4BED-B68B-517CFD20EF77}">
      <dgm:prSet/>
      <dgm:spPr/>
      <dgm:t>
        <a:bodyPr/>
        <a:lstStyle/>
        <a:p>
          <a:r>
            <a:rPr lang="de-DE"/>
            <a:t>Textile</a:t>
          </a:r>
        </a:p>
      </dgm:t>
    </dgm:pt>
    <dgm:pt modelId="{7E8FD9CA-5758-4365-BB74-4F783F976FFF}" type="parTrans" cxnId="{676A8AF1-95F3-41BD-9DA0-815E5BB049AC}">
      <dgm:prSet/>
      <dgm:spPr/>
      <dgm:t>
        <a:bodyPr/>
        <a:lstStyle/>
        <a:p>
          <a:endParaRPr lang="de-DE"/>
        </a:p>
      </dgm:t>
    </dgm:pt>
    <dgm:pt modelId="{9574F537-0FB4-433F-A223-F7BD6E921FC4}" type="sibTrans" cxnId="{676A8AF1-95F3-41BD-9DA0-815E5BB049AC}">
      <dgm:prSet/>
      <dgm:spPr/>
      <dgm:t>
        <a:bodyPr/>
        <a:lstStyle/>
        <a:p>
          <a:endParaRPr lang="de-DE"/>
        </a:p>
      </dgm:t>
    </dgm:pt>
    <dgm:pt modelId="{68632168-466B-47C8-A373-691354DCA3FD}" type="pres">
      <dgm:prSet presAssocID="{2B63F4F8-4696-4CE6-800C-CC439BE8D94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5777115-EE41-44B8-A212-38B2ACBBB429}" type="pres">
      <dgm:prSet presAssocID="{459A2F47-5A41-4DDE-8F37-88FA95A0CA81}" presName="centerShape" presStyleLbl="node0" presStyleIdx="0" presStyleCnt="1"/>
      <dgm:spPr/>
    </dgm:pt>
    <dgm:pt modelId="{79182F9E-E4AC-4F25-AD97-1BD3853A315D}" type="pres">
      <dgm:prSet presAssocID="{88087136-0F90-491C-9BE1-6C98C4E2B04F}" presName="node" presStyleLbl="node1" presStyleIdx="0" presStyleCnt="7">
        <dgm:presLayoutVars>
          <dgm:bulletEnabled val="1"/>
        </dgm:presLayoutVars>
      </dgm:prSet>
      <dgm:spPr/>
    </dgm:pt>
    <dgm:pt modelId="{E037CA06-DF1A-42EA-9E73-F1C27A64F7AA}" type="pres">
      <dgm:prSet presAssocID="{88087136-0F90-491C-9BE1-6C98C4E2B04F}" presName="dummy" presStyleCnt="0"/>
      <dgm:spPr/>
    </dgm:pt>
    <dgm:pt modelId="{22F5C73B-864B-4D3F-9F53-BE2C4F5D169D}" type="pres">
      <dgm:prSet presAssocID="{0DB3B9F6-617A-4B51-8E84-C4ED8FB5B766}" presName="sibTrans" presStyleLbl="sibTrans2D1" presStyleIdx="0" presStyleCnt="7"/>
      <dgm:spPr/>
    </dgm:pt>
    <dgm:pt modelId="{EFFCA07A-E0AA-4B61-916A-9DCAEEEE15EC}" type="pres">
      <dgm:prSet presAssocID="{7700DBEB-BAD9-4807-B828-6454B46FD11C}" presName="node" presStyleLbl="node1" presStyleIdx="1" presStyleCnt="7">
        <dgm:presLayoutVars>
          <dgm:bulletEnabled val="1"/>
        </dgm:presLayoutVars>
      </dgm:prSet>
      <dgm:spPr/>
    </dgm:pt>
    <dgm:pt modelId="{1D8CBD24-23A0-43C7-986C-0B3D5C727F95}" type="pres">
      <dgm:prSet presAssocID="{7700DBEB-BAD9-4807-B828-6454B46FD11C}" presName="dummy" presStyleCnt="0"/>
      <dgm:spPr/>
    </dgm:pt>
    <dgm:pt modelId="{A900B1B7-4333-4708-AFD4-14F16E498A9D}" type="pres">
      <dgm:prSet presAssocID="{C69278C9-3FF4-41FA-8165-BB64BA86FDB7}" presName="sibTrans" presStyleLbl="sibTrans2D1" presStyleIdx="1" presStyleCnt="7"/>
      <dgm:spPr/>
    </dgm:pt>
    <dgm:pt modelId="{0DD460A5-010F-4284-ACEE-9CAD1E3A8762}" type="pres">
      <dgm:prSet presAssocID="{F4F26D47-0D87-4BED-B68B-517CFD20EF77}" presName="node" presStyleLbl="node1" presStyleIdx="2" presStyleCnt="7">
        <dgm:presLayoutVars>
          <dgm:bulletEnabled val="1"/>
        </dgm:presLayoutVars>
      </dgm:prSet>
      <dgm:spPr/>
    </dgm:pt>
    <dgm:pt modelId="{552BD4AC-7BE2-4F1B-9BA5-071288562FE8}" type="pres">
      <dgm:prSet presAssocID="{F4F26D47-0D87-4BED-B68B-517CFD20EF77}" presName="dummy" presStyleCnt="0"/>
      <dgm:spPr/>
    </dgm:pt>
    <dgm:pt modelId="{5989768E-97D5-48A8-ABB9-BAE094E9DA68}" type="pres">
      <dgm:prSet presAssocID="{9574F537-0FB4-433F-A223-F7BD6E921FC4}" presName="sibTrans" presStyleLbl="sibTrans2D1" presStyleIdx="2" presStyleCnt="7"/>
      <dgm:spPr/>
    </dgm:pt>
    <dgm:pt modelId="{1EF84201-DE01-4395-9BE9-629882944A26}" type="pres">
      <dgm:prSet presAssocID="{4B8EAA01-331A-4B8A-A7E6-A800D0EAD667}" presName="node" presStyleLbl="node1" presStyleIdx="3" presStyleCnt="7">
        <dgm:presLayoutVars>
          <dgm:bulletEnabled val="1"/>
        </dgm:presLayoutVars>
      </dgm:prSet>
      <dgm:spPr/>
    </dgm:pt>
    <dgm:pt modelId="{30C583BF-D37F-4C84-85AF-1704C9596181}" type="pres">
      <dgm:prSet presAssocID="{4B8EAA01-331A-4B8A-A7E6-A800D0EAD667}" presName="dummy" presStyleCnt="0"/>
      <dgm:spPr/>
    </dgm:pt>
    <dgm:pt modelId="{41A1BDB5-541C-41F5-8464-522EE9F8DE68}" type="pres">
      <dgm:prSet presAssocID="{FBC6B219-7C65-48DE-938F-566DBC2CC1A1}" presName="sibTrans" presStyleLbl="sibTrans2D1" presStyleIdx="3" presStyleCnt="7"/>
      <dgm:spPr/>
    </dgm:pt>
    <dgm:pt modelId="{11A2D596-D225-4B1C-B33D-25FFA9D7FD27}" type="pres">
      <dgm:prSet presAssocID="{AA4D9002-D90B-4F8E-8C0A-2BDD4741E865}" presName="node" presStyleLbl="node1" presStyleIdx="4" presStyleCnt="7">
        <dgm:presLayoutVars>
          <dgm:bulletEnabled val="1"/>
        </dgm:presLayoutVars>
      </dgm:prSet>
      <dgm:spPr/>
    </dgm:pt>
    <dgm:pt modelId="{9DC9CAAC-4F61-4A1D-B6DE-8D1A837F1D3E}" type="pres">
      <dgm:prSet presAssocID="{AA4D9002-D90B-4F8E-8C0A-2BDD4741E865}" presName="dummy" presStyleCnt="0"/>
      <dgm:spPr/>
    </dgm:pt>
    <dgm:pt modelId="{40A101F3-8B76-4D9B-B4FC-B1CEEE8E22EA}" type="pres">
      <dgm:prSet presAssocID="{F323AB0E-8A81-4C02-9219-AFAD1141E7DF}" presName="sibTrans" presStyleLbl="sibTrans2D1" presStyleIdx="4" presStyleCnt="7"/>
      <dgm:spPr/>
    </dgm:pt>
    <dgm:pt modelId="{828FF307-41CA-42FA-BAC9-515B56E7BEBA}" type="pres">
      <dgm:prSet presAssocID="{BDC1FDB6-B6F3-4097-A000-616ED3AEAC2F}" presName="node" presStyleLbl="node1" presStyleIdx="5" presStyleCnt="7">
        <dgm:presLayoutVars>
          <dgm:bulletEnabled val="1"/>
        </dgm:presLayoutVars>
      </dgm:prSet>
      <dgm:spPr/>
    </dgm:pt>
    <dgm:pt modelId="{9E97E469-3C8B-40A5-B3BB-0F62546C6095}" type="pres">
      <dgm:prSet presAssocID="{BDC1FDB6-B6F3-4097-A000-616ED3AEAC2F}" presName="dummy" presStyleCnt="0"/>
      <dgm:spPr/>
    </dgm:pt>
    <dgm:pt modelId="{642AFAC5-C200-40D1-AA28-30E53B554648}" type="pres">
      <dgm:prSet presAssocID="{F7337092-7A25-4A98-BC0A-8BD49229BFED}" presName="sibTrans" presStyleLbl="sibTrans2D1" presStyleIdx="5" presStyleCnt="7"/>
      <dgm:spPr/>
    </dgm:pt>
    <dgm:pt modelId="{B2E2B541-D79E-4916-9324-CEB95FC308F7}" type="pres">
      <dgm:prSet presAssocID="{DA137E38-F570-48EB-98D2-23D3A012882F}" presName="node" presStyleLbl="node1" presStyleIdx="6" presStyleCnt="7">
        <dgm:presLayoutVars>
          <dgm:bulletEnabled val="1"/>
        </dgm:presLayoutVars>
      </dgm:prSet>
      <dgm:spPr/>
    </dgm:pt>
    <dgm:pt modelId="{B3CD9309-9000-430F-BD02-B8AC78ADB745}" type="pres">
      <dgm:prSet presAssocID="{DA137E38-F570-48EB-98D2-23D3A012882F}" presName="dummy" presStyleCnt="0"/>
      <dgm:spPr/>
    </dgm:pt>
    <dgm:pt modelId="{6625B902-78DD-4184-AD83-8D098E9C0CEB}" type="pres">
      <dgm:prSet presAssocID="{EDB72E34-4C90-49C6-84DD-692A39230A05}" presName="sibTrans" presStyleLbl="sibTrans2D1" presStyleIdx="6" presStyleCnt="7"/>
      <dgm:spPr/>
    </dgm:pt>
  </dgm:ptLst>
  <dgm:cxnLst>
    <dgm:cxn modelId="{E52ACD00-6AFA-417E-BC61-93669E924B6A}" type="presOf" srcId="{DA137E38-F570-48EB-98D2-23D3A012882F}" destId="{B2E2B541-D79E-4916-9324-CEB95FC308F7}" srcOrd="0" destOrd="0" presId="urn:microsoft.com/office/officeart/2005/8/layout/radial6"/>
    <dgm:cxn modelId="{5CF5530D-6D37-4514-BC0E-072B5D599868}" srcId="{459A2F47-5A41-4DDE-8F37-88FA95A0CA81}" destId="{DA137E38-F570-48EB-98D2-23D3A012882F}" srcOrd="6" destOrd="0" parTransId="{CA90D03A-4A21-44F2-B501-7447BA276D49}" sibTransId="{EDB72E34-4C90-49C6-84DD-692A39230A05}"/>
    <dgm:cxn modelId="{A607E710-EA38-4E68-9338-7F93F63FFA69}" type="presOf" srcId="{88087136-0F90-491C-9BE1-6C98C4E2B04F}" destId="{79182F9E-E4AC-4F25-AD97-1BD3853A315D}" srcOrd="0" destOrd="0" presId="urn:microsoft.com/office/officeart/2005/8/layout/radial6"/>
    <dgm:cxn modelId="{5BDFB71A-E150-407E-BC8F-E8CDE17D8D5E}" srcId="{459A2F47-5A41-4DDE-8F37-88FA95A0CA81}" destId="{BDC1FDB6-B6F3-4097-A000-616ED3AEAC2F}" srcOrd="5" destOrd="0" parTransId="{7D3C0C38-D84E-435B-B565-DDF7CAE7BF2C}" sibTransId="{F7337092-7A25-4A98-BC0A-8BD49229BFED}"/>
    <dgm:cxn modelId="{907F4F38-1A9E-4438-BAAA-A538EE0EA93A}" srcId="{459A2F47-5A41-4DDE-8F37-88FA95A0CA81}" destId="{88087136-0F90-491C-9BE1-6C98C4E2B04F}" srcOrd="0" destOrd="0" parTransId="{7F2DAD2F-1880-4948-B124-2A3C1B809D94}" sibTransId="{0DB3B9F6-617A-4B51-8E84-C4ED8FB5B766}"/>
    <dgm:cxn modelId="{962DCA3C-CE36-467D-93C3-04AF0A2C5ABA}" type="presOf" srcId="{F7337092-7A25-4A98-BC0A-8BD49229BFED}" destId="{642AFAC5-C200-40D1-AA28-30E53B554648}" srcOrd="0" destOrd="0" presId="urn:microsoft.com/office/officeart/2005/8/layout/radial6"/>
    <dgm:cxn modelId="{98133461-32C3-4AE7-9C29-8583C12D096E}" srcId="{459A2F47-5A41-4DDE-8F37-88FA95A0CA81}" destId="{7700DBEB-BAD9-4807-B828-6454B46FD11C}" srcOrd="1" destOrd="0" parTransId="{32239C9C-9EBA-44D9-94CD-C98E2DF052AF}" sibTransId="{C69278C9-3FF4-41FA-8165-BB64BA86FDB7}"/>
    <dgm:cxn modelId="{EAEF8966-B3E3-4769-8A8E-41B7B056C8A7}" type="presOf" srcId="{C69278C9-3FF4-41FA-8165-BB64BA86FDB7}" destId="{A900B1B7-4333-4708-AFD4-14F16E498A9D}" srcOrd="0" destOrd="0" presId="urn:microsoft.com/office/officeart/2005/8/layout/radial6"/>
    <dgm:cxn modelId="{FABFB36B-6729-44A0-8B13-15866A15F5DA}" type="presOf" srcId="{2B63F4F8-4696-4CE6-800C-CC439BE8D94C}" destId="{68632168-466B-47C8-A373-691354DCA3FD}" srcOrd="0" destOrd="0" presId="urn:microsoft.com/office/officeart/2005/8/layout/radial6"/>
    <dgm:cxn modelId="{2A034578-FCDD-4843-BC92-E433C6BA1C5A}" type="presOf" srcId="{F4F26D47-0D87-4BED-B68B-517CFD20EF77}" destId="{0DD460A5-010F-4284-ACEE-9CAD1E3A8762}" srcOrd="0" destOrd="0" presId="urn:microsoft.com/office/officeart/2005/8/layout/radial6"/>
    <dgm:cxn modelId="{F65D415A-E13E-486F-8284-10BA73C9F832}" type="presOf" srcId="{0DB3B9F6-617A-4B51-8E84-C4ED8FB5B766}" destId="{22F5C73B-864B-4D3F-9F53-BE2C4F5D169D}" srcOrd="0" destOrd="0" presId="urn:microsoft.com/office/officeart/2005/8/layout/radial6"/>
    <dgm:cxn modelId="{0AD6E482-45F4-4FCF-8233-1E490BED7E98}" type="presOf" srcId="{459A2F47-5A41-4DDE-8F37-88FA95A0CA81}" destId="{45777115-EE41-44B8-A212-38B2ACBBB429}" srcOrd="0" destOrd="0" presId="urn:microsoft.com/office/officeart/2005/8/layout/radial6"/>
    <dgm:cxn modelId="{AC81599C-751A-465D-A6B5-06371FC30C9A}" type="presOf" srcId="{F323AB0E-8A81-4C02-9219-AFAD1141E7DF}" destId="{40A101F3-8B76-4D9B-B4FC-B1CEEE8E22EA}" srcOrd="0" destOrd="0" presId="urn:microsoft.com/office/officeart/2005/8/layout/radial6"/>
    <dgm:cxn modelId="{8A988BA0-894B-4374-A11A-92A299098B6D}" type="presOf" srcId="{7700DBEB-BAD9-4807-B828-6454B46FD11C}" destId="{EFFCA07A-E0AA-4B61-916A-9DCAEEEE15EC}" srcOrd="0" destOrd="0" presId="urn:microsoft.com/office/officeart/2005/8/layout/radial6"/>
    <dgm:cxn modelId="{F7AEADA1-D856-4ABE-A17B-B62AD9A0A04B}" type="presOf" srcId="{BDC1FDB6-B6F3-4097-A000-616ED3AEAC2F}" destId="{828FF307-41CA-42FA-BAC9-515B56E7BEBA}" srcOrd="0" destOrd="0" presId="urn:microsoft.com/office/officeart/2005/8/layout/radial6"/>
    <dgm:cxn modelId="{885FC4AA-5B1C-4889-A133-3FA44F2B51EC}" srcId="{2B63F4F8-4696-4CE6-800C-CC439BE8D94C}" destId="{459A2F47-5A41-4DDE-8F37-88FA95A0CA81}" srcOrd="0" destOrd="0" parTransId="{CDF83C57-613C-4C56-A55E-B5CC60B072B2}" sibTransId="{29724852-72BB-45DF-A004-958ABBD987AB}"/>
    <dgm:cxn modelId="{CF6390B5-88B4-402A-A131-4B8FE14BFFED}" type="presOf" srcId="{4B8EAA01-331A-4B8A-A7E6-A800D0EAD667}" destId="{1EF84201-DE01-4395-9BE9-629882944A26}" srcOrd="0" destOrd="0" presId="urn:microsoft.com/office/officeart/2005/8/layout/radial6"/>
    <dgm:cxn modelId="{C2BC14C7-4C04-43EF-9E1E-22D6885B5D77}" type="presOf" srcId="{9574F537-0FB4-433F-A223-F7BD6E921FC4}" destId="{5989768E-97D5-48A8-ABB9-BAE094E9DA68}" srcOrd="0" destOrd="0" presId="urn:microsoft.com/office/officeart/2005/8/layout/radial6"/>
    <dgm:cxn modelId="{FB0B63D6-40CA-4DAC-8661-F8CFB53E89AA}" type="presOf" srcId="{AA4D9002-D90B-4F8E-8C0A-2BDD4741E865}" destId="{11A2D596-D225-4B1C-B33D-25FFA9D7FD27}" srcOrd="0" destOrd="0" presId="urn:microsoft.com/office/officeart/2005/8/layout/radial6"/>
    <dgm:cxn modelId="{BDA5D3D8-E907-44E5-AE25-DF23FCE34DAB}" type="presOf" srcId="{FBC6B219-7C65-48DE-938F-566DBC2CC1A1}" destId="{41A1BDB5-541C-41F5-8464-522EE9F8DE68}" srcOrd="0" destOrd="0" presId="urn:microsoft.com/office/officeart/2005/8/layout/radial6"/>
    <dgm:cxn modelId="{AC0F19E4-50B5-4172-AFC2-1B1E992E8A2B}" srcId="{459A2F47-5A41-4DDE-8F37-88FA95A0CA81}" destId="{AA4D9002-D90B-4F8E-8C0A-2BDD4741E865}" srcOrd="4" destOrd="0" parTransId="{9FCF8C73-7665-402B-8D42-6251FAB0383B}" sibTransId="{F323AB0E-8A81-4C02-9219-AFAD1141E7DF}"/>
    <dgm:cxn modelId="{676A8AF1-95F3-41BD-9DA0-815E5BB049AC}" srcId="{459A2F47-5A41-4DDE-8F37-88FA95A0CA81}" destId="{F4F26D47-0D87-4BED-B68B-517CFD20EF77}" srcOrd="2" destOrd="0" parTransId="{7E8FD9CA-5758-4365-BB74-4F783F976FFF}" sibTransId="{9574F537-0FB4-433F-A223-F7BD6E921FC4}"/>
    <dgm:cxn modelId="{4B03AFF7-22B8-4E9B-BF5D-03A292D78646}" srcId="{459A2F47-5A41-4DDE-8F37-88FA95A0CA81}" destId="{4B8EAA01-331A-4B8A-A7E6-A800D0EAD667}" srcOrd="3" destOrd="0" parTransId="{8C87E418-0395-4993-A6F4-A83304969BF1}" sibTransId="{FBC6B219-7C65-48DE-938F-566DBC2CC1A1}"/>
    <dgm:cxn modelId="{590D9CF9-ADCF-4A19-A678-1E5678769DF1}" type="presOf" srcId="{EDB72E34-4C90-49C6-84DD-692A39230A05}" destId="{6625B902-78DD-4184-AD83-8D098E9C0CEB}" srcOrd="0" destOrd="0" presId="urn:microsoft.com/office/officeart/2005/8/layout/radial6"/>
    <dgm:cxn modelId="{81C0AC73-6DBE-462B-8C44-95057D94757A}" type="presParOf" srcId="{68632168-466B-47C8-A373-691354DCA3FD}" destId="{45777115-EE41-44B8-A212-38B2ACBBB429}" srcOrd="0" destOrd="0" presId="urn:microsoft.com/office/officeart/2005/8/layout/radial6"/>
    <dgm:cxn modelId="{E13ECC46-F64B-465A-97BC-A6336A0FFFAF}" type="presParOf" srcId="{68632168-466B-47C8-A373-691354DCA3FD}" destId="{79182F9E-E4AC-4F25-AD97-1BD3853A315D}" srcOrd="1" destOrd="0" presId="urn:microsoft.com/office/officeart/2005/8/layout/radial6"/>
    <dgm:cxn modelId="{B765D326-9BDD-4E5A-9907-EE64B102C4A0}" type="presParOf" srcId="{68632168-466B-47C8-A373-691354DCA3FD}" destId="{E037CA06-DF1A-42EA-9E73-F1C27A64F7AA}" srcOrd="2" destOrd="0" presId="urn:microsoft.com/office/officeart/2005/8/layout/radial6"/>
    <dgm:cxn modelId="{59D43269-271C-4431-902C-62F269DBC98A}" type="presParOf" srcId="{68632168-466B-47C8-A373-691354DCA3FD}" destId="{22F5C73B-864B-4D3F-9F53-BE2C4F5D169D}" srcOrd="3" destOrd="0" presId="urn:microsoft.com/office/officeart/2005/8/layout/radial6"/>
    <dgm:cxn modelId="{687F80DF-2652-43D6-9962-5FBBF2FAAF9A}" type="presParOf" srcId="{68632168-466B-47C8-A373-691354DCA3FD}" destId="{EFFCA07A-E0AA-4B61-916A-9DCAEEEE15EC}" srcOrd="4" destOrd="0" presId="urn:microsoft.com/office/officeart/2005/8/layout/radial6"/>
    <dgm:cxn modelId="{BA854E34-DAC0-43F0-8DD5-8BE7E014E5A2}" type="presParOf" srcId="{68632168-466B-47C8-A373-691354DCA3FD}" destId="{1D8CBD24-23A0-43C7-986C-0B3D5C727F95}" srcOrd="5" destOrd="0" presId="urn:microsoft.com/office/officeart/2005/8/layout/radial6"/>
    <dgm:cxn modelId="{0248A22A-F0FB-4C76-81C0-14AA7D5D2F40}" type="presParOf" srcId="{68632168-466B-47C8-A373-691354DCA3FD}" destId="{A900B1B7-4333-4708-AFD4-14F16E498A9D}" srcOrd="6" destOrd="0" presId="urn:microsoft.com/office/officeart/2005/8/layout/radial6"/>
    <dgm:cxn modelId="{723C2DA7-110D-447A-A155-D8633B95B9EE}" type="presParOf" srcId="{68632168-466B-47C8-A373-691354DCA3FD}" destId="{0DD460A5-010F-4284-ACEE-9CAD1E3A8762}" srcOrd="7" destOrd="0" presId="urn:microsoft.com/office/officeart/2005/8/layout/radial6"/>
    <dgm:cxn modelId="{8BE6AF31-72C2-4600-93A0-214DB9EBCC88}" type="presParOf" srcId="{68632168-466B-47C8-A373-691354DCA3FD}" destId="{552BD4AC-7BE2-4F1B-9BA5-071288562FE8}" srcOrd="8" destOrd="0" presId="urn:microsoft.com/office/officeart/2005/8/layout/radial6"/>
    <dgm:cxn modelId="{163DB58B-A061-477D-8F1F-DD256C19126E}" type="presParOf" srcId="{68632168-466B-47C8-A373-691354DCA3FD}" destId="{5989768E-97D5-48A8-ABB9-BAE094E9DA68}" srcOrd="9" destOrd="0" presId="urn:microsoft.com/office/officeart/2005/8/layout/radial6"/>
    <dgm:cxn modelId="{B4D41DDE-7671-4CEE-B0BB-CECE87E9AEA0}" type="presParOf" srcId="{68632168-466B-47C8-A373-691354DCA3FD}" destId="{1EF84201-DE01-4395-9BE9-629882944A26}" srcOrd="10" destOrd="0" presId="urn:microsoft.com/office/officeart/2005/8/layout/radial6"/>
    <dgm:cxn modelId="{E1DFD033-DC89-4E25-B2EB-A15F44E09EC6}" type="presParOf" srcId="{68632168-466B-47C8-A373-691354DCA3FD}" destId="{30C583BF-D37F-4C84-85AF-1704C9596181}" srcOrd="11" destOrd="0" presId="urn:microsoft.com/office/officeart/2005/8/layout/radial6"/>
    <dgm:cxn modelId="{D867A450-5647-429A-983D-A059558D139D}" type="presParOf" srcId="{68632168-466B-47C8-A373-691354DCA3FD}" destId="{41A1BDB5-541C-41F5-8464-522EE9F8DE68}" srcOrd="12" destOrd="0" presId="urn:microsoft.com/office/officeart/2005/8/layout/radial6"/>
    <dgm:cxn modelId="{9D5A6A9D-AB79-46BB-91F1-EC24ACF8B703}" type="presParOf" srcId="{68632168-466B-47C8-A373-691354DCA3FD}" destId="{11A2D596-D225-4B1C-B33D-25FFA9D7FD27}" srcOrd="13" destOrd="0" presId="urn:microsoft.com/office/officeart/2005/8/layout/radial6"/>
    <dgm:cxn modelId="{FE108BC6-2EDD-4388-B6E7-2B4368BC93B1}" type="presParOf" srcId="{68632168-466B-47C8-A373-691354DCA3FD}" destId="{9DC9CAAC-4F61-4A1D-B6DE-8D1A837F1D3E}" srcOrd="14" destOrd="0" presId="urn:microsoft.com/office/officeart/2005/8/layout/radial6"/>
    <dgm:cxn modelId="{46659A4C-799E-4A50-89E2-FBEF87B942CD}" type="presParOf" srcId="{68632168-466B-47C8-A373-691354DCA3FD}" destId="{40A101F3-8B76-4D9B-B4FC-B1CEEE8E22EA}" srcOrd="15" destOrd="0" presId="urn:microsoft.com/office/officeart/2005/8/layout/radial6"/>
    <dgm:cxn modelId="{153B5630-F509-4CDF-B0AC-90A9DF42A4AC}" type="presParOf" srcId="{68632168-466B-47C8-A373-691354DCA3FD}" destId="{828FF307-41CA-42FA-BAC9-515B56E7BEBA}" srcOrd="16" destOrd="0" presId="urn:microsoft.com/office/officeart/2005/8/layout/radial6"/>
    <dgm:cxn modelId="{2FE2E718-C8FE-4556-8D56-837CC82B79EC}" type="presParOf" srcId="{68632168-466B-47C8-A373-691354DCA3FD}" destId="{9E97E469-3C8B-40A5-B3BB-0F62546C6095}" srcOrd="17" destOrd="0" presId="urn:microsoft.com/office/officeart/2005/8/layout/radial6"/>
    <dgm:cxn modelId="{2E09167D-56E9-46D5-92BA-E629DFF093C0}" type="presParOf" srcId="{68632168-466B-47C8-A373-691354DCA3FD}" destId="{642AFAC5-C200-40D1-AA28-30E53B554648}" srcOrd="18" destOrd="0" presId="urn:microsoft.com/office/officeart/2005/8/layout/radial6"/>
    <dgm:cxn modelId="{0C4A95F2-4F03-4ADD-97D4-2C82410DF98C}" type="presParOf" srcId="{68632168-466B-47C8-A373-691354DCA3FD}" destId="{B2E2B541-D79E-4916-9324-CEB95FC308F7}" srcOrd="19" destOrd="0" presId="urn:microsoft.com/office/officeart/2005/8/layout/radial6"/>
    <dgm:cxn modelId="{6BEA1EA5-3686-4100-B161-B6828743E1BE}" type="presParOf" srcId="{68632168-466B-47C8-A373-691354DCA3FD}" destId="{B3CD9309-9000-430F-BD02-B8AC78ADB745}" srcOrd="20" destOrd="0" presId="urn:microsoft.com/office/officeart/2005/8/layout/radial6"/>
    <dgm:cxn modelId="{1B0B7FB5-E17E-45EE-8427-25C1E6B9BD41}" type="presParOf" srcId="{68632168-466B-47C8-A373-691354DCA3FD}" destId="{6625B902-78DD-4184-AD83-8D098E9C0CEB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63F4F8-4696-4CE6-800C-CC439BE8D94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59A2F47-5A41-4DDE-8F37-88FA95A0CA81}">
      <dgm:prSet phldrT="[Text]"/>
      <dgm:spPr/>
      <dgm:t>
        <a:bodyPr/>
        <a:lstStyle/>
        <a:p>
          <a:r>
            <a:rPr lang="de-DE"/>
            <a:t>WATER</a:t>
          </a:r>
        </a:p>
      </dgm:t>
    </dgm:pt>
    <dgm:pt modelId="{CDF83C57-613C-4C56-A55E-B5CC60B072B2}" type="parTrans" cxnId="{885FC4AA-5B1C-4889-A133-3FA44F2B51EC}">
      <dgm:prSet/>
      <dgm:spPr/>
      <dgm:t>
        <a:bodyPr/>
        <a:lstStyle/>
        <a:p>
          <a:endParaRPr lang="de-DE"/>
        </a:p>
      </dgm:t>
    </dgm:pt>
    <dgm:pt modelId="{29724852-72BB-45DF-A004-958ABBD987AB}" type="sibTrans" cxnId="{885FC4AA-5B1C-4889-A133-3FA44F2B51EC}">
      <dgm:prSet/>
      <dgm:spPr/>
      <dgm:t>
        <a:bodyPr/>
        <a:lstStyle/>
        <a:p>
          <a:endParaRPr lang="de-DE"/>
        </a:p>
      </dgm:t>
    </dgm:pt>
    <dgm:pt modelId="{88087136-0F90-491C-9BE1-6C98C4E2B04F}">
      <dgm:prSet phldrT="[Text]"/>
      <dgm:spPr/>
      <dgm:t>
        <a:bodyPr/>
        <a:lstStyle/>
        <a:p>
          <a:r>
            <a:rPr lang="de-DE"/>
            <a:t>Physics</a:t>
          </a:r>
        </a:p>
      </dgm:t>
    </dgm:pt>
    <dgm:pt modelId="{7F2DAD2F-1880-4948-B124-2A3C1B809D94}" type="parTrans" cxnId="{907F4F38-1A9E-4438-BAAA-A538EE0EA93A}">
      <dgm:prSet/>
      <dgm:spPr/>
      <dgm:t>
        <a:bodyPr/>
        <a:lstStyle/>
        <a:p>
          <a:endParaRPr lang="de-DE"/>
        </a:p>
      </dgm:t>
    </dgm:pt>
    <dgm:pt modelId="{0DB3B9F6-617A-4B51-8E84-C4ED8FB5B766}" type="sibTrans" cxnId="{907F4F38-1A9E-4438-BAAA-A538EE0EA93A}">
      <dgm:prSet/>
      <dgm:spPr/>
      <dgm:t>
        <a:bodyPr/>
        <a:lstStyle/>
        <a:p>
          <a:endParaRPr lang="de-DE"/>
        </a:p>
      </dgm:t>
    </dgm:pt>
    <dgm:pt modelId="{AA4D9002-D90B-4F8E-8C0A-2BDD4741E865}">
      <dgm:prSet phldrT="[Text]"/>
      <dgm:spPr/>
      <dgm:t>
        <a:bodyPr/>
        <a:lstStyle/>
        <a:p>
          <a:r>
            <a:rPr lang="de-DE"/>
            <a:t>Food</a:t>
          </a:r>
        </a:p>
      </dgm:t>
    </dgm:pt>
    <dgm:pt modelId="{9FCF8C73-7665-402B-8D42-6251FAB0383B}" type="parTrans" cxnId="{AC0F19E4-50B5-4172-AFC2-1B1E992E8A2B}">
      <dgm:prSet/>
      <dgm:spPr/>
      <dgm:t>
        <a:bodyPr/>
        <a:lstStyle/>
        <a:p>
          <a:endParaRPr lang="de-DE"/>
        </a:p>
      </dgm:t>
    </dgm:pt>
    <dgm:pt modelId="{F323AB0E-8A81-4C02-9219-AFAD1141E7DF}" type="sibTrans" cxnId="{AC0F19E4-50B5-4172-AFC2-1B1E992E8A2B}">
      <dgm:prSet/>
      <dgm:spPr/>
      <dgm:t>
        <a:bodyPr/>
        <a:lstStyle/>
        <a:p>
          <a:endParaRPr lang="de-DE"/>
        </a:p>
      </dgm:t>
    </dgm:pt>
    <dgm:pt modelId="{BDC1FDB6-B6F3-4097-A000-616ED3AEAC2F}">
      <dgm:prSet phldrT="[Text]"/>
      <dgm:spPr/>
      <dgm:t>
        <a:bodyPr/>
        <a:lstStyle/>
        <a:p>
          <a:r>
            <a:rPr lang="de-DE"/>
            <a:t>Transport</a:t>
          </a:r>
        </a:p>
      </dgm:t>
    </dgm:pt>
    <dgm:pt modelId="{7D3C0C38-D84E-435B-B565-DDF7CAE7BF2C}" type="parTrans" cxnId="{5BDFB71A-E150-407E-BC8F-E8CDE17D8D5E}">
      <dgm:prSet/>
      <dgm:spPr/>
      <dgm:t>
        <a:bodyPr/>
        <a:lstStyle/>
        <a:p>
          <a:endParaRPr lang="de-DE"/>
        </a:p>
      </dgm:t>
    </dgm:pt>
    <dgm:pt modelId="{F7337092-7A25-4A98-BC0A-8BD49229BFED}" type="sibTrans" cxnId="{5BDFB71A-E150-407E-BC8F-E8CDE17D8D5E}">
      <dgm:prSet/>
      <dgm:spPr/>
      <dgm:t>
        <a:bodyPr/>
        <a:lstStyle/>
        <a:p>
          <a:endParaRPr lang="de-DE"/>
        </a:p>
      </dgm:t>
    </dgm:pt>
    <dgm:pt modelId="{DA137E38-F570-48EB-98D2-23D3A012882F}">
      <dgm:prSet phldrT="[Text]"/>
      <dgm:spPr/>
      <dgm:t>
        <a:bodyPr/>
        <a:lstStyle/>
        <a:p>
          <a:r>
            <a:rPr lang="de-DE"/>
            <a:t>Klimate</a:t>
          </a:r>
        </a:p>
      </dgm:t>
    </dgm:pt>
    <dgm:pt modelId="{CA90D03A-4A21-44F2-B501-7447BA276D49}" type="parTrans" cxnId="{5CF5530D-6D37-4514-BC0E-072B5D599868}">
      <dgm:prSet/>
      <dgm:spPr/>
      <dgm:t>
        <a:bodyPr/>
        <a:lstStyle/>
        <a:p>
          <a:endParaRPr lang="de-DE"/>
        </a:p>
      </dgm:t>
    </dgm:pt>
    <dgm:pt modelId="{EDB72E34-4C90-49C6-84DD-692A39230A05}" type="sibTrans" cxnId="{5CF5530D-6D37-4514-BC0E-072B5D599868}">
      <dgm:prSet/>
      <dgm:spPr/>
      <dgm:t>
        <a:bodyPr/>
        <a:lstStyle/>
        <a:p>
          <a:endParaRPr lang="de-DE"/>
        </a:p>
      </dgm:t>
    </dgm:pt>
    <dgm:pt modelId="{4B8EAA01-331A-4B8A-A7E6-A800D0EAD667}">
      <dgm:prSet/>
      <dgm:spPr/>
      <dgm:t>
        <a:bodyPr/>
        <a:lstStyle/>
        <a:p>
          <a:r>
            <a:rPr lang="de-DE"/>
            <a:t>Chemistry</a:t>
          </a:r>
        </a:p>
      </dgm:t>
    </dgm:pt>
    <dgm:pt modelId="{8C87E418-0395-4993-A6F4-A83304969BF1}" type="parTrans" cxnId="{4B03AFF7-22B8-4E9B-BF5D-03A292D78646}">
      <dgm:prSet/>
      <dgm:spPr/>
      <dgm:t>
        <a:bodyPr/>
        <a:lstStyle/>
        <a:p>
          <a:endParaRPr lang="de-DE"/>
        </a:p>
      </dgm:t>
    </dgm:pt>
    <dgm:pt modelId="{FBC6B219-7C65-48DE-938F-566DBC2CC1A1}" type="sibTrans" cxnId="{4B03AFF7-22B8-4E9B-BF5D-03A292D78646}">
      <dgm:prSet/>
      <dgm:spPr/>
      <dgm:t>
        <a:bodyPr/>
        <a:lstStyle/>
        <a:p>
          <a:endParaRPr lang="de-DE"/>
        </a:p>
      </dgm:t>
    </dgm:pt>
    <dgm:pt modelId="{7700DBEB-BAD9-4807-B828-6454B46FD11C}">
      <dgm:prSet/>
      <dgm:spPr/>
      <dgm:t>
        <a:bodyPr/>
        <a:lstStyle/>
        <a:p>
          <a:r>
            <a:rPr lang="de-DE"/>
            <a:t>Leisure</a:t>
          </a:r>
        </a:p>
      </dgm:t>
    </dgm:pt>
    <dgm:pt modelId="{32239C9C-9EBA-44D9-94CD-C98E2DF052AF}" type="parTrans" cxnId="{98133461-32C3-4AE7-9C29-8583C12D096E}">
      <dgm:prSet/>
      <dgm:spPr/>
      <dgm:t>
        <a:bodyPr/>
        <a:lstStyle/>
        <a:p>
          <a:endParaRPr lang="de-DE"/>
        </a:p>
      </dgm:t>
    </dgm:pt>
    <dgm:pt modelId="{C69278C9-3FF4-41FA-8165-BB64BA86FDB7}" type="sibTrans" cxnId="{98133461-32C3-4AE7-9C29-8583C12D096E}">
      <dgm:prSet/>
      <dgm:spPr/>
      <dgm:t>
        <a:bodyPr/>
        <a:lstStyle/>
        <a:p>
          <a:endParaRPr lang="de-DE"/>
        </a:p>
      </dgm:t>
    </dgm:pt>
    <dgm:pt modelId="{F4F26D47-0D87-4BED-B68B-517CFD20EF77}">
      <dgm:prSet/>
      <dgm:spPr/>
      <dgm:t>
        <a:bodyPr/>
        <a:lstStyle/>
        <a:p>
          <a:r>
            <a:rPr lang="de-DE"/>
            <a:t>Textile</a:t>
          </a:r>
        </a:p>
      </dgm:t>
    </dgm:pt>
    <dgm:pt modelId="{7E8FD9CA-5758-4365-BB74-4F783F976FFF}" type="parTrans" cxnId="{676A8AF1-95F3-41BD-9DA0-815E5BB049AC}">
      <dgm:prSet/>
      <dgm:spPr/>
      <dgm:t>
        <a:bodyPr/>
        <a:lstStyle/>
        <a:p>
          <a:endParaRPr lang="de-DE"/>
        </a:p>
      </dgm:t>
    </dgm:pt>
    <dgm:pt modelId="{9574F537-0FB4-433F-A223-F7BD6E921FC4}" type="sibTrans" cxnId="{676A8AF1-95F3-41BD-9DA0-815E5BB049AC}">
      <dgm:prSet/>
      <dgm:spPr/>
      <dgm:t>
        <a:bodyPr/>
        <a:lstStyle/>
        <a:p>
          <a:endParaRPr lang="de-DE"/>
        </a:p>
      </dgm:t>
    </dgm:pt>
    <dgm:pt modelId="{68632168-466B-47C8-A373-691354DCA3FD}" type="pres">
      <dgm:prSet presAssocID="{2B63F4F8-4696-4CE6-800C-CC439BE8D94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5777115-EE41-44B8-A212-38B2ACBBB429}" type="pres">
      <dgm:prSet presAssocID="{459A2F47-5A41-4DDE-8F37-88FA95A0CA81}" presName="centerShape" presStyleLbl="node0" presStyleIdx="0" presStyleCnt="1"/>
      <dgm:spPr/>
    </dgm:pt>
    <dgm:pt modelId="{79182F9E-E4AC-4F25-AD97-1BD3853A315D}" type="pres">
      <dgm:prSet presAssocID="{88087136-0F90-491C-9BE1-6C98C4E2B04F}" presName="node" presStyleLbl="node1" presStyleIdx="0" presStyleCnt="7">
        <dgm:presLayoutVars>
          <dgm:bulletEnabled val="1"/>
        </dgm:presLayoutVars>
      </dgm:prSet>
      <dgm:spPr/>
    </dgm:pt>
    <dgm:pt modelId="{E037CA06-DF1A-42EA-9E73-F1C27A64F7AA}" type="pres">
      <dgm:prSet presAssocID="{88087136-0F90-491C-9BE1-6C98C4E2B04F}" presName="dummy" presStyleCnt="0"/>
      <dgm:spPr/>
    </dgm:pt>
    <dgm:pt modelId="{22F5C73B-864B-4D3F-9F53-BE2C4F5D169D}" type="pres">
      <dgm:prSet presAssocID="{0DB3B9F6-617A-4B51-8E84-C4ED8FB5B766}" presName="sibTrans" presStyleLbl="sibTrans2D1" presStyleIdx="0" presStyleCnt="7"/>
      <dgm:spPr/>
    </dgm:pt>
    <dgm:pt modelId="{EFFCA07A-E0AA-4B61-916A-9DCAEEEE15EC}" type="pres">
      <dgm:prSet presAssocID="{7700DBEB-BAD9-4807-B828-6454B46FD11C}" presName="node" presStyleLbl="node1" presStyleIdx="1" presStyleCnt="7">
        <dgm:presLayoutVars>
          <dgm:bulletEnabled val="1"/>
        </dgm:presLayoutVars>
      </dgm:prSet>
      <dgm:spPr/>
    </dgm:pt>
    <dgm:pt modelId="{1D8CBD24-23A0-43C7-986C-0B3D5C727F95}" type="pres">
      <dgm:prSet presAssocID="{7700DBEB-BAD9-4807-B828-6454B46FD11C}" presName="dummy" presStyleCnt="0"/>
      <dgm:spPr/>
    </dgm:pt>
    <dgm:pt modelId="{A900B1B7-4333-4708-AFD4-14F16E498A9D}" type="pres">
      <dgm:prSet presAssocID="{C69278C9-3FF4-41FA-8165-BB64BA86FDB7}" presName="sibTrans" presStyleLbl="sibTrans2D1" presStyleIdx="1" presStyleCnt="7"/>
      <dgm:spPr/>
    </dgm:pt>
    <dgm:pt modelId="{0DD460A5-010F-4284-ACEE-9CAD1E3A8762}" type="pres">
      <dgm:prSet presAssocID="{F4F26D47-0D87-4BED-B68B-517CFD20EF77}" presName="node" presStyleLbl="node1" presStyleIdx="2" presStyleCnt="7">
        <dgm:presLayoutVars>
          <dgm:bulletEnabled val="1"/>
        </dgm:presLayoutVars>
      </dgm:prSet>
      <dgm:spPr/>
    </dgm:pt>
    <dgm:pt modelId="{552BD4AC-7BE2-4F1B-9BA5-071288562FE8}" type="pres">
      <dgm:prSet presAssocID="{F4F26D47-0D87-4BED-B68B-517CFD20EF77}" presName="dummy" presStyleCnt="0"/>
      <dgm:spPr/>
    </dgm:pt>
    <dgm:pt modelId="{5989768E-97D5-48A8-ABB9-BAE094E9DA68}" type="pres">
      <dgm:prSet presAssocID="{9574F537-0FB4-433F-A223-F7BD6E921FC4}" presName="sibTrans" presStyleLbl="sibTrans2D1" presStyleIdx="2" presStyleCnt="7"/>
      <dgm:spPr/>
    </dgm:pt>
    <dgm:pt modelId="{1EF84201-DE01-4395-9BE9-629882944A26}" type="pres">
      <dgm:prSet presAssocID="{4B8EAA01-331A-4B8A-A7E6-A800D0EAD667}" presName="node" presStyleLbl="node1" presStyleIdx="3" presStyleCnt="7">
        <dgm:presLayoutVars>
          <dgm:bulletEnabled val="1"/>
        </dgm:presLayoutVars>
      </dgm:prSet>
      <dgm:spPr/>
    </dgm:pt>
    <dgm:pt modelId="{30C583BF-D37F-4C84-85AF-1704C9596181}" type="pres">
      <dgm:prSet presAssocID="{4B8EAA01-331A-4B8A-A7E6-A800D0EAD667}" presName="dummy" presStyleCnt="0"/>
      <dgm:spPr/>
    </dgm:pt>
    <dgm:pt modelId="{41A1BDB5-541C-41F5-8464-522EE9F8DE68}" type="pres">
      <dgm:prSet presAssocID="{FBC6B219-7C65-48DE-938F-566DBC2CC1A1}" presName="sibTrans" presStyleLbl="sibTrans2D1" presStyleIdx="3" presStyleCnt="7"/>
      <dgm:spPr/>
    </dgm:pt>
    <dgm:pt modelId="{11A2D596-D225-4B1C-B33D-25FFA9D7FD27}" type="pres">
      <dgm:prSet presAssocID="{AA4D9002-D90B-4F8E-8C0A-2BDD4741E865}" presName="node" presStyleLbl="node1" presStyleIdx="4" presStyleCnt="7">
        <dgm:presLayoutVars>
          <dgm:bulletEnabled val="1"/>
        </dgm:presLayoutVars>
      </dgm:prSet>
      <dgm:spPr/>
    </dgm:pt>
    <dgm:pt modelId="{9DC9CAAC-4F61-4A1D-B6DE-8D1A837F1D3E}" type="pres">
      <dgm:prSet presAssocID="{AA4D9002-D90B-4F8E-8C0A-2BDD4741E865}" presName="dummy" presStyleCnt="0"/>
      <dgm:spPr/>
    </dgm:pt>
    <dgm:pt modelId="{40A101F3-8B76-4D9B-B4FC-B1CEEE8E22EA}" type="pres">
      <dgm:prSet presAssocID="{F323AB0E-8A81-4C02-9219-AFAD1141E7DF}" presName="sibTrans" presStyleLbl="sibTrans2D1" presStyleIdx="4" presStyleCnt="7"/>
      <dgm:spPr/>
    </dgm:pt>
    <dgm:pt modelId="{828FF307-41CA-42FA-BAC9-515B56E7BEBA}" type="pres">
      <dgm:prSet presAssocID="{BDC1FDB6-B6F3-4097-A000-616ED3AEAC2F}" presName="node" presStyleLbl="node1" presStyleIdx="5" presStyleCnt="7">
        <dgm:presLayoutVars>
          <dgm:bulletEnabled val="1"/>
        </dgm:presLayoutVars>
      </dgm:prSet>
      <dgm:spPr/>
    </dgm:pt>
    <dgm:pt modelId="{9E97E469-3C8B-40A5-B3BB-0F62546C6095}" type="pres">
      <dgm:prSet presAssocID="{BDC1FDB6-B6F3-4097-A000-616ED3AEAC2F}" presName="dummy" presStyleCnt="0"/>
      <dgm:spPr/>
    </dgm:pt>
    <dgm:pt modelId="{642AFAC5-C200-40D1-AA28-30E53B554648}" type="pres">
      <dgm:prSet presAssocID="{F7337092-7A25-4A98-BC0A-8BD49229BFED}" presName="sibTrans" presStyleLbl="sibTrans2D1" presStyleIdx="5" presStyleCnt="7"/>
      <dgm:spPr/>
    </dgm:pt>
    <dgm:pt modelId="{B2E2B541-D79E-4916-9324-CEB95FC308F7}" type="pres">
      <dgm:prSet presAssocID="{DA137E38-F570-48EB-98D2-23D3A012882F}" presName="node" presStyleLbl="node1" presStyleIdx="6" presStyleCnt="7">
        <dgm:presLayoutVars>
          <dgm:bulletEnabled val="1"/>
        </dgm:presLayoutVars>
      </dgm:prSet>
      <dgm:spPr/>
    </dgm:pt>
    <dgm:pt modelId="{B3CD9309-9000-430F-BD02-B8AC78ADB745}" type="pres">
      <dgm:prSet presAssocID="{DA137E38-F570-48EB-98D2-23D3A012882F}" presName="dummy" presStyleCnt="0"/>
      <dgm:spPr/>
    </dgm:pt>
    <dgm:pt modelId="{6625B902-78DD-4184-AD83-8D098E9C0CEB}" type="pres">
      <dgm:prSet presAssocID="{EDB72E34-4C90-49C6-84DD-692A39230A05}" presName="sibTrans" presStyleLbl="sibTrans2D1" presStyleIdx="6" presStyleCnt="7"/>
      <dgm:spPr/>
    </dgm:pt>
  </dgm:ptLst>
  <dgm:cxnLst>
    <dgm:cxn modelId="{E52ACD00-6AFA-417E-BC61-93669E924B6A}" type="presOf" srcId="{DA137E38-F570-48EB-98D2-23D3A012882F}" destId="{B2E2B541-D79E-4916-9324-CEB95FC308F7}" srcOrd="0" destOrd="0" presId="urn:microsoft.com/office/officeart/2005/8/layout/radial6"/>
    <dgm:cxn modelId="{5CF5530D-6D37-4514-BC0E-072B5D599868}" srcId="{459A2F47-5A41-4DDE-8F37-88FA95A0CA81}" destId="{DA137E38-F570-48EB-98D2-23D3A012882F}" srcOrd="6" destOrd="0" parTransId="{CA90D03A-4A21-44F2-B501-7447BA276D49}" sibTransId="{EDB72E34-4C90-49C6-84DD-692A39230A05}"/>
    <dgm:cxn modelId="{A607E710-EA38-4E68-9338-7F93F63FFA69}" type="presOf" srcId="{88087136-0F90-491C-9BE1-6C98C4E2B04F}" destId="{79182F9E-E4AC-4F25-AD97-1BD3853A315D}" srcOrd="0" destOrd="0" presId="urn:microsoft.com/office/officeart/2005/8/layout/radial6"/>
    <dgm:cxn modelId="{5BDFB71A-E150-407E-BC8F-E8CDE17D8D5E}" srcId="{459A2F47-5A41-4DDE-8F37-88FA95A0CA81}" destId="{BDC1FDB6-B6F3-4097-A000-616ED3AEAC2F}" srcOrd="5" destOrd="0" parTransId="{7D3C0C38-D84E-435B-B565-DDF7CAE7BF2C}" sibTransId="{F7337092-7A25-4A98-BC0A-8BD49229BFED}"/>
    <dgm:cxn modelId="{907F4F38-1A9E-4438-BAAA-A538EE0EA93A}" srcId="{459A2F47-5A41-4DDE-8F37-88FA95A0CA81}" destId="{88087136-0F90-491C-9BE1-6C98C4E2B04F}" srcOrd="0" destOrd="0" parTransId="{7F2DAD2F-1880-4948-B124-2A3C1B809D94}" sibTransId="{0DB3B9F6-617A-4B51-8E84-C4ED8FB5B766}"/>
    <dgm:cxn modelId="{962DCA3C-CE36-467D-93C3-04AF0A2C5ABA}" type="presOf" srcId="{F7337092-7A25-4A98-BC0A-8BD49229BFED}" destId="{642AFAC5-C200-40D1-AA28-30E53B554648}" srcOrd="0" destOrd="0" presId="urn:microsoft.com/office/officeart/2005/8/layout/radial6"/>
    <dgm:cxn modelId="{98133461-32C3-4AE7-9C29-8583C12D096E}" srcId="{459A2F47-5A41-4DDE-8F37-88FA95A0CA81}" destId="{7700DBEB-BAD9-4807-B828-6454B46FD11C}" srcOrd="1" destOrd="0" parTransId="{32239C9C-9EBA-44D9-94CD-C98E2DF052AF}" sibTransId="{C69278C9-3FF4-41FA-8165-BB64BA86FDB7}"/>
    <dgm:cxn modelId="{EAEF8966-B3E3-4769-8A8E-41B7B056C8A7}" type="presOf" srcId="{C69278C9-3FF4-41FA-8165-BB64BA86FDB7}" destId="{A900B1B7-4333-4708-AFD4-14F16E498A9D}" srcOrd="0" destOrd="0" presId="urn:microsoft.com/office/officeart/2005/8/layout/radial6"/>
    <dgm:cxn modelId="{FABFB36B-6729-44A0-8B13-15866A15F5DA}" type="presOf" srcId="{2B63F4F8-4696-4CE6-800C-CC439BE8D94C}" destId="{68632168-466B-47C8-A373-691354DCA3FD}" srcOrd="0" destOrd="0" presId="urn:microsoft.com/office/officeart/2005/8/layout/radial6"/>
    <dgm:cxn modelId="{2A034578-FCDD-4843-BC92-E433C6BA1C5A}" type="presOf" srcId="{F4F26D47-0D87-4BED-B68B-517CFD20EF77}" destId="{0DD460A5-010F-4284-ACEE-9CAD1E3A8762}" srcOrd="0" destOrd="0" presId="urn:microsoft.com/office/officeart/2005/8/layout/radial6"/>
    <dgm:cxn modelId="{F65D415A-E13E-486F-8284-10BA73C9F832}" type="presOf" srcId="{0DB3B9F6-617A-4B51-8E84-C4ED8FB5B766}" destId="{22F5C73B-864B-4D3F-9F53-BE2C4F5D169D}" srcOrd="0" destOrd="0" presId="urn:microsoft.com/office/officeart/2005/8/layout/radial6"/>
    <dgm:cxn modelId="{0AD6E482-45F4-4FCF-8233-1E490BED7E98}" type="presOf" srcId="{459A2F47-5A41-4DDE-8F37-88FA95A0CA81}" destId="{45777115-EE41-44B8-A212-38B2ACBBB429}" srcOrd="0" destOrd="0" presId="urn:microsoft.com/office/officeart/2005/8/layout/radial6"/>
    <dgm:cxn modelId="{AC81599C-751A-465D-A6B5-06371FC30C9A}" type="presOf" srcId="{F323AB0E-8A81-4C02-9219-AFAD1141E7DF}" destId="{40A101F3-8B76-4D9B-B4FC-B1CEEE8E22EA}" srcOrd="0" destOrd="0" presId="urn:microsoft.com/office/officeart/2005/8/layout/radial6"/>
    <dgm:cxn modelId="{8A988BA0-894B-4374-A11A-92A299098B6D}" type="presOf" srcId="{7700DBEB-BAD9-4807-B828-6454B46FD11C}" destId="{EFFCA07A-E0AA-4B61-916A-9DCAEEEE15EC}" srcOrd="0" destOrd="0" presId="urn:microsoft.com/office/officeart/2005/8/layout/radial6"/>
    <dgm:cxn modelId="{F7AEADA1-D856-4ABE-A17B-B62AD9A0A04B}" type="presOf" srcId="{BDC1FDB6-B6F3-4097-A000-616ED3AEAC2F}" destId="{828FF307-41CA-42FA-BAC9-515B56E7BEBA}" srcOrd="0" destOrd="0" presId="urn:microsoft.com/office/officeart/2005/8/layout/radial6"/>
    <dgm:cxn modelId="{885FC4AA-5B1C-4889-A133-3FA44F2B51EC}" srcId="{2B63F4F8-4696-4CE6-800C-CC439BE8D94C}" destId="{459A2F47-5A41-4DDE-8F37-88FA95A0CA81}" srcOrd="0" destOrd="0" parTransId="{CDF83C57-613C-4C56-A55E-B5CC60B072B2}" sibTransId="{29724852-72BB-45DF-A004-958ABBD987AB}"/>
    <dgm:cxn modelId="{CF6390B5-88B4-402A-A131-4B8FE14BFFED}" type="presOf" srcId="{4B8EAA01-331A-4B8A-A7E6-A800D0EAD667}" destId="{1EF84201-DE01-4395-9BE9-629882944A26}" srcOrd="0" destOrd="0" presId="urn:microsoft.com/office/officeart/2005/8/layout/radial6"/>
    <dgm:cxn modelId="{C2BC14C7-4C04-43EF-9E1E-22D6885B5D77}" type="presOf" srcId="{9574F537-0FB4-433F-A223-F7BD6E921FC4}" destId="{5989768E-97D5-48A8-ABB9-BAE094E9DA68}" srcOrd="0" destOrd="0" presId="urn:microsoft.com/office/officeart/2005/8/layout/radial6"/>
    <dgm:cxn modelId="{FB0B63D6-40CA-4DAC-8661-F8CFB53E89AA}" type="presOf" srcId="{AA4D9002-D90B-4F8E-8C0A-2BDD4741E865}" destId="{11A2D596-D225-4B1C-B33D-25FFA9D7FD27}" srcOrd="0" destOrd="0" presId="urn:microsoft.com/office/officeart/2005/8/layout/radial6"/>
    <dgm:cxn modelId="{BDA5D3D8-E907-44E5-AE25-DF23FCE34DAB}" type="presOf" srcId="{FBC6B219-7C65-48DE-938F-566DBC2CC1A1}" destId="{41A1BDB5-541C-41F5-8464-522EE9F8DE68}" srcOrd="0" destOrd="0" presId="urn:microsoft.com/office/officeart/2005/8/layout/radial6"/>
    <dgm:cxn modelId="{AC0F19E4-50B5-4172-AFC2-1B1E992E8A2B}" srcId="{459A2F47-5A41-4DDE-8F37-88FA95A0CA81}" destId="{AA4D9002-D90B-4F8E-8C0A-2BDD4741E865}" srcOrd="4" destOrd="0" parTransId="{9FCF8C73-7665-402B-8D42-6251FAB0383B}" sibTransId="{F323AB0E-8A81-4C02-9219-AFAD1141E7DF}"/>
    <dgm:cxn modelId="{676A8AF1-95F3-41BD-9DA0-815E5BB049AC}" srcId="{459A2F47-5A41-4DDE-8F37-88FA95A0CA81}" destId="{F4F26D47-0D87-4BED-B68B-517CFD20EF77}" srcOrd="2" destOrd="0" parTransId="{7E8FD9CA-5758-4365-BB74-4F783F976FFF}" sibTransId="{9574F537-0FB4-433F-A223-F7BD6E921FC4}"/>
    <dgm:cxn modelId="{4B03AFF7-22B8-4E9B-BF5D-03A292D78646}" srcId="{459A2F47-5A41-4DDE-8F37-88FA95A0CA81}" destId="{4B8EAA01-331A-4B8A-A7E6-A800D0EAD667}" srcOrd="3" destOrd="0" parTransId="{8C87E418-0395-4993-A6F4-A83304969BF1}" sibTransId="{FBC6B219-7C65-48DE-938F-566DBC2CC1A1}"/>
    <dgm:cxn modelId="{590D9CF9-ADCF-4A19-A678-1E5678769DF1}" type="presOf" srcId="{EDB72E34-4C90-49C6-84DD-692A39230A05}" destId="{6625B902-78DD-4184-AD83-8D098E9C0CEB}" srcOrd="0" destOrd="0" presId="urn:microsoft.com/office/officeart/2005/8/layout/radial6"/>
    <dgm:cxn modelId="{81C0AC73-6DBE-462B-8C44-95057D94757A}" type="presParOf" srcId="{68632168-466B-47C8-A373-691354DCA3FD}" destId="{45777115-EE41-44B8-A212-38B2ACBBB429}" srcOrd="0" destOrd="0" presId="urn:microsoft.com/office/officeart/2005/8/layout/radial6"/>
    <dgm:cxn modelId="{E13ECC46-F64B-465A-97BC-A6336A0FFFAF}" type="presParOf" srcId="{68632168-466B-47C8-A373-691354DCA3FD}" destId="{79182F9E-E4AC-4F25-AD97-1BD3853A315D}" srcOrd="1" destOrd="0" presId="urn:microsoft.com/office/officeart/2005/8/layout/radial6"/>
    <dgm:cxn modelId="{B765D326-9BDD-4E5A-9907-EE64B102C4A0}" type="presParOf" srcId="{68632168-466B-47C8-A373-691354DCA3FD}" destId="{E037CA06-DF1A-42EA-9E73-F1C27A64F7AA}" srcOrd="2" destOrd="0" presId="urn:microsoft.com/office/officeart/2005/8/layout/radial6"/>
    <dgm:cxn modelId="{59D43269-271C-4431-902C-62F269DBC98A}" type="presParOf" srcId="{68632168-466B-47C8-A373-691354DCA3FD}" destId="{22F5C73B-864B-4D3F-9F53-BE2C4F5D169D}" srcOrd="3" destOrd="0" presId="urn:microsoft.com/office/officeart/2005/8/layout/radial6"/>
    <dgm:cxn modelId="{687F80DF-2652-43D6-9962-5FBBF2FAAF9A}" type="presParOf" srcId="{68632168-466B-47C8-A373-691354DCA3FD}" destId="{EFFCA07A-E0AA-4B61-916A-9DCAEEEE15EC}" srcOrd="4" destOrd="0" presId="urn:microsoft.com/office/officeart/2005/8/layout/radial6"/>
    <dgm:cxn modelId="{BA854E34-DAC0-43F0-8DD5-8BE7E014E5A2}" type="presParOf" srcId="{68632168-466B-47C8-A373-691354DCA3FD}" destId="{1D8CBD24-23A0-43C7-986C-0B3D5C727F95}" srcOrd="5" destOrd="0" presId="urn:microsoft.com/office/officeart/2005/8/layout/radial6"/>
    <dgm:cxn modelId="{0248A22A-F0FB-4C76-81C0-14AA7D5D2F40}" type="presParOf" srcId="{68632168-466B-47C8-A373-691354DCA3FD}" destId="{A900B1B7-4333-4708-AFD4-14F16E498A9D}" srcOrd="6" destOrd="0" presId="urn:microsoft.com/office/officeart/2005/8/layout/radial6"/>
    <dgm:cxn modelId="{723C2DA7-110D-447A-A155-D8633B95B9EE}" type="presParOf" srcId="{68632168-466B-47C8-A373-691354DCA3FD}" destId="{0DD460A5-010F-4284-ACEE-9CAD1E3A8762}" srcOrd="7" destOrd="0" presId="urn:microsoft.com/office/officeart/2005/8/layout/radial6"/>
    <dgm:cxn modelId="{8BE6AF31-72C2-4600-93A0-214DB9EBCC88}" type="presParOf" srcId="{68632168-466B-47C8-A373-691354DCA3FD}" destId="{552BD4AC-7BE2-4F1B-9BA5-071288562FE8}" srcOrd="8" destOrd="0" presId="urn:microsoft.com/office/officeart/2005/8/layout/radial6"/>
    <dgm:cxn modelId="{163DB58B-A061-477D-8F1F-DD256C19126E}" type="presParOf" srcId="{68632168-466B-47C8-A373-691354DCA3FD}" destId="{5989768E-97D5-48A8-ABB9-BAE094E9DA68}" srcOrd="9" destOrd="0" presId="urn:microsoft.com/office/officeart/2005/8/layout/radial6"/>
    <dgm:cxn modelId="{B4D41DDE-7671-4CEE-B0BB-CECE87E9AEA0}" type="presParOf" srcId="{68632168-466B-47C8-A373-691354DCA3FD}" destId="{1EF84201-DE01-4395-9BE9-629882944A26}" srcOrd="10" destOrd="0" presId="urn:microsoft.com/office/officeart/2005/8/layout/radial6"/>
    <dgm:cxn modelId="{E1DFD033-DC89-4E25-B2EB-A15F44E09EC6}" type="presParOf" srcId="{68632168-466B-47C8-A373-691354DCA3FD}" destId="{30C583BF-D37F-4C84-85AF-1704C9596181}" srcOrd="11" destOrd="0" presId="urn:microsoft.com/office/officeart/2005/8/layout/radial6"/>
    <dgm:cxn modelId="{D867A450-5647-429A-983D-A059558D139D}" type="presParOf" srcId="{68632168-466B-47C8-A373-691354DCA3FD}" destId="{41A1BDB5-541C-41F5-8464-522EE9F8DE68}" srcOrd="12" destOrd="0" presId="urn:microsoft.com/office/officeart/2005/8/layout/radial6"/>
    <dgm:cxn modelId="{9D5A6A9D-AB79-46BB-91F1-EC24ACF8B703}" type="presParOf" srcId="{68632168-466B-47C8-A373-691354DCA3FD}" destId="{11A2D596-D225-4B1C-B33D-25FFA9D7FD27}" srcOrd="13" destOrd="0" presId="urn:microsoft.com/office/officeart/2005/8/layout/radial6"/>
    <dgm:cxn modelId="{FE108BC6-2EDD-4388-B6E7-2B4368BC93B1}" type="presParOf" srcId="{68632168-466B-47C8-A373-691354DCA3FD}" destId="{9DC9CAAC-4F61-4A1D-B6DE-8D1A837F1D3E}" srcOrd="14" destOrd="0" presId="urn:microsoft.com/office/officeart/2005/8/layout/radial6"/>
    <dgm:cxn modelId="{46659A4C-799E-4A50-89E2-FBEF87B942CD}" type="presParOf" srcId="{68632168-466B-47C8-A373-691354DCA3FD}" destId="{40A101F3-8B76-4D9B-B4FC-B1CEEE8E22EA}" srcOrd="15" destOrd="0" presId="urn:microsoft.com/office/officeart/2005/8/layout/radial6"/>
    <dgm:cxn modelId="{153B5630-F509-4CDF-B0AC-90A9DF42A4AC}" type="presParOf" srcId="{68632168-466B-47C8-A373-691354DCA3FD}" destId="{828FF307-41CA-42FA-BAC9-515B56E7BEBA}" srcOrd="16" destOrd="0" presId="urn:microsoft.com/office/officeart/2005/8/layout/radial6"/>
    <dgm:cxn modelId="{2FE2E718-C8FE-4556-8D56-837CC82B79EC}" type="presParOf" srcId="{68632168-466B-47C8-A373-691354DCA3FD}" destId="{9E97E469-3C8B-40A5-B3BB-0F62546C6095}" srcOrd="17" destOrd="0" presId="urn:microsoft.com/office/officeart/2005/8/layout/radial6"/>
    <dgm:cxn modelId="{2E09167D-56E9-46D5-92BA-E629DFF093C0}" type="presParOf" srcId="{68632168-466B-47C8-A373-691354DCA3FD}" destId="{642AFAC5-C200-40D1-AA28-30E53B554648}" srcOrd="18" destOrd="0" presId="urn:microsoft.com/office/officeart/2005/8/layout/radial6"/>
    <dgm:cxn modelId="{0C4A95F2-4F03-4ADD-97D4-2C82410DF98C}" type="presParOf" srcId="{68632168-466B-47C8-A373-691354DCA3FD}" destId="{B2E2B541-D79E-4916-9324-CEB95FC308F7}" srcOrd="19" destOrd="0" presId="urn:microsoft.com/office/officeart/2005/8/layout/radial6"/>
    <dgm:cxn modelId="{6BEA1EA5-3686-4100-B161-B6828743E1BE}" type="presParOf" srcId="{68632168-466B-47C8-A373-691354DCA3FD}" destId="{B3CD9309-9000-430F-BD02-B8AC78ADB745}" srcOrd="20" destOrd="0" presId="urn:microsoft.com/office/officeart/2005/8/layout/radial6"/>
    <dgm:cxn modelId="{1B0B7FB5-E17E-45EE-8427-25C1E6B9BD41}" type="presParOf" srcId="{68632168-466B-47C8-A373-691354DCA3FD}" destId="{6625B902-78DD-4184-AD83-8D098E9C0CEB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63F4F8-4696-4CE6-800C-CC439BE8D94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59A2F47-5A41-4DDE-8F37-88FA95A0CA81}">
      <dgm:prSet phldrT="[Text]"/>
      <dgm:spPr/>
      <dgm:t>
        <a:bodyPr/>
        <a:lstStyle/>
        <a:p>
          <a:r>
            <a:rPr lang="de-DE"/>
            <a:t>WATER</a:t>
          </a:r>
        </a:p>
      </dgm:t>
    </dgm:pt>
    <dgm:pt modelId="{CDF83C57-613C-4C56-A55E-B5CC60B072B2}" type="parTrans" cxnId="{885FC4AA-5B1C-4889-A133-3FA44F2B51EC}">
      <dgm:prSet/>
      <dgm:spPr/>
      <dgm:t>
        <a:bodyPr/>
        <a:lstStyle/>
        <a:p>
          <a:endParaRPr lang="de-DE"/>
        </a:p>
      </dgm:t>
    </dgm:pt>
    <dgm:pt modelId="{29724852-72BB-45DF-A004-958ABBD987AB}" type="sibTrans" cxnId="{885FC4AA-5B1C-4889-A133-3FA44F2B51EC}">
      <dgm:prSet/>
      <dgm:spPr/>
      <dgm:t>
        <a:bodyPr/>
        <a:lstStyle/>
        <a:p>
          <a:endParaRPr lang="de-DE"/>
        </a:p>
      </dgm:t>
    </dgm:pt>
    <dgm:pt modelId="{88087136-0F90-491C-9BE1-6C98C4E2B04F}">
      <dgm:prSet phldrT="[Text]"/>
      <dgm:spPr/>
      <dgm:t>
        <a:bodyPr/>
        <a:lstStyle/>
        <a:p>
          <a:r>
            <a:rPr lang="de-DE"/>
            <a:t>Physics</a:t>
          </a:r>
        </a:p>
      </dgm:t>
    </dgm:pt>
    <dgm:pt modelId="{7F2DAD2F-1880-4948-B124-2A3C1B809D94}" type="parTrans" cxnId="{907F4F38-1A9E-4438-BAAA-A538EE0EA93A}">
      <dgm:prSet/>
      <dgm:spPr/>
      <dgm:t>
        <a:bodyPr/>
        <a:lstStyle/>
        <a:p>
          <a:endParaRPr lang="de-DE"/>
        </a:p>
      </dgm:t>
    </dgm:pt>
    <dgm:pt modelId="{0DB3B9F6-617A-4B51-8E84-C4ED8FB5B766}" type="sibTrans" cxnId="{907F4F38-1A9E-4438-BAAA-A538EE0EA93A}">
      <dgm:prSet/>
      <dgm:spPr/>
      <dgm:t>
        <a:bodyPr/>
        <a:lstStyle/>
        <a:p>
          <a:endParaRPr lang="de-DE"/>
        </a:p>
      </dgm:t>
    </dgm:pt>
    <dgm:pt modelId="{AA4D9002-D90B-4F8E-8C0A-2BDD4741E865}">
      <dgm:prSet phldrT="[Text]"/>
      <dgm:spPr/>
      <dgm:t>
        <a:bodyPr/>
        <a:lstStyle/>
        <a:p>
          <a:r>
            <a:rPr lang="de-DE"/>
            <a:t>Food</a:t>
          </a:r>
        </a:p>
      </dgm:t>
    </dgm:pt>
    <dgm:pt modelId="{9FCF8C73-7665-402B-8D42-6251FAB0383B}" type="parTrans" cxnId="{AC0F19E4-50B5-4172-AFC2-1B1E992E8A2B}">
      <dgm:prSet/>
      <dgm:spPr/>
      <dgm:t>
        <a:bodyPr/>
        <a:lstStyle/>
        <a:p>
          <a:endParaRPr lang="de-DE"/>
        </a:p>
      </dgm:t>
    </dgm:pt>
    <dgm:pt modelId="{F323AB0E-8A81-4C02-9219-AFAD1141E7DF}" type="sibTrans" cxnId="{AC0F19E4-50B5-4172-AFC2-1B1E992E8A2B}">
      <dgm:prSet/>
      <dgm:spPr/>
      <dgm:t>
        <a:bodyPr/>
        <a:lstStyle/>
        <a:p>
          <a:endParaRPr lang="de-DE"/>
        </a:p>
      </dgm:t>
    </dgm:pt>
    <dgm:pt modelId="{BDC1FDB6-B6F3-4097-A000-616ED3AEAC2F}">
      <dgm:prSet phldrT="[Text]"/>
      <dgm:spPr/>
      <dgm:t>
        <a:bodyPr/>
        <a:lstStyle/>
        <a:p>
          <a:r>
            <a:rPr lang="de-DE"/>
            <a:t>Transport</a:t>
          </a:r>
        </a:p>
      </dgm:t>
    </dgm:pt>
    <dgm:pt modelId="{7D3C0C38-D84E-435B-B565-DDF7CAE7BF2C}" type="parTrans" cxnId="{5BDFB71A-E150-407E-BC8F-E8CDE17D8D5E}">
      <dgm:prSet/>
      <dgm:spPr/>
      <dgm:t>
        <a:bodyPr/>
        <a:lstStyle/>
        <a:p>
          <a:endParaRPr lang="de-DE"/>
        </a:p>
      </dgm:t>
    </dgm:pt>
    <dgm:pt modelId="{F7337092-7A25-4A98-BC0A-8BD49229BFED}" type="sibTrans" cxnId="{5BDFB71A-E150-407E-BC8F-E8CDE17D8D5E}">
      <dgm:prSet/>
      <dgm:spPr/>
      <dgm:t>
        <a:bodyPr/>
        <a:lstStyle/>
        <a:p>
          <a:endParaRPr lang="de-DE"/>
        </a:p>
      </dgm:t>
    </dgm:pt>
    <dgm:pt modelId="{DA137E38-F570-48EB-98D2-23D3A012882F}">
      <dgm:prSet phldrT="[Text]"/>
      <dgm:spPr/>
      <dgm:t>
        <a:bodyPr/>
        <a:lstStyle/>
        <a:p>
          <a:r>
            <a:rPr lang="de-DE"/>
            <a:t>Climate</a:t>
          </a:r>
        </a:p>
      </dgm:t>
    </dgm:pt>
    <dgm:pt modelId="{CA90D03A-4A21-44F2-B501-7447BA276D49}" type="parTrans" cxnId="{5CF5530D-6D37-4514-BC0E-072B5D599868}">
      <dgm:prSet/>
      <dgm:spPr/>
      <dgm:t>
        <a:bodyPr/>
        <a:lstStyle/>
        <a:p>
          <a:endParaRPr lang="de-DE"/>
        </a:p>
      </dgm:t>
    </dgm:pt>
    <dgm:pt modelId="{EDB72E34-4C90-49C6-84DD-692A39230A05}" type="sibTrans" cxnId="{5CF5530D-6D37-4514-BC0E-072B5D599868}">
      <dgm:prSet/>
      <dgm:spPr/>
      <dgm:t>
        <a:bodyPr/>
        <a:lstStyle/>
        <a:p>
          <a:endParaRPr lang="de-DE"/>
        </a:p>
      </dgm:t>
    </dgm:pt>
    <dgm:pt modelId="{4B8EAA01-331A-4B8A-A7E6-A800D0EAD667}">
      <dgm:prSet/>
      <dgm:spPr/>
      <dgm:t>
        <a:bodyPr/>
        <a:lstStyle/>
        <a:p>
          <a:r>
            <a:rPr lang="de-DE"/>
            <a:t>Chemistry</a:t>
          </a:r>
        </a:p>
      </dgm:t>
    </dgm:pt>
    <dgm:pt modelId="{8C87E418-0395-4993-A6F4-A83304969BF1}" type="parTrans" cxnId="{4B03AFF7-22B8-4E9B-BF5D-03A292D78646}">
      <dgm:prSet/>
      <dgm:spPr/>
      <dgm:t>
        <a:bodyPr/>
        <a:lstStyle/>
        <a:p>
          <a:endParaRPr lang="de-DE"/>
        </a:p>
      </dgm:t>
    </dgm:pt>
    <dgm:pt modelId="{FBC6B219-7C65-48DE-938F-566DBC2CC1A1}" type="sibTrans" cxnId="{4B03AFF7-22B8-4E9B-BF5D-03A292D78646}">
      <dgm:prSet/>
      <dgm:spPr/>
      <dgm:t>
        <a:bodyPr/>
        <a:lstStyle/>
        <a:p>
          <a:endParaRPr lang="de-DE"/>
        </a:p>
      </dgm:t>
    </dgm:pt>
    <dgm:pt modelId="{7700DBEB-BAD9-4807-B828-6454B46FD11C}">
      <dgm:prSet/>
      <dgm:spPr/>
      <dgm:t>
        <a:bodyPr/>
        <a:lstStyle/>
        <a:p>
          <a:r>
            <a:rPr lang="de-DE"/>
            <a:t>Leisure</a:t>
          </a:r>
        </a:p>
      </dgm:t>
    </dgm:pt>
    <dgm:pt modelId="{32239C9C-9EBA-44D9-94CD-C98E2DF052AF}" type="parTrans" cxnId="{98133461-32C3-4AE7-9C29-8583C12D096E}">
      <dgm:prSet/>
      <dgm:spPr/>
      <dgm:t>
        <a:bodyPr/>
        <a:lstStyle/>
        <a:p>
          <a:endParaRPr lang="de-DE"/>
        </a:p>
      </dgm:t>
    </dgm:pt>
    <dgm:pt modelId="{C69278C9-3FF4-41FA-8165-BB64BA86FDB7}" type="sibTrans" cxnId="{98133461-32C3-4AE7-9C29-8583C12D096E}">
      <dgm:prSet/>
      <dgm:spPr/>
      <dgm:t>
        <a:bodyPr/>
        <a:lstStyle/>
        <a:p>
          <a:endParaRPr lang="de-DE"/>
        </a:p>
      </dgm:t>
    </dgm:pt>
    <dgm:pt modelId="{F4F26D47-0D87-4BED-B68B-517CFD20EF77}">
      <dgm:prSet/>
      <dgm:spPr/>
      <dgm:t>
        <a:bodyPr/>
        <a:lstStyle/>
        <a:p>
          <a:r>
            <a:rPr lang="de-DE"/>
            <a:t>Textile</a:t>
          </a:r>
        </a:p>
      </dgm:t>
    </dgm:pt>
    <dgm:pt modelId="{7E8FD9CA-5758-4365-BB74-4F783F976FFF}" type="parTrans" cxnId="{676A8AF1-95F3-41BD-9DA0-815E5BB049AC}">
      <dgm:prSet/>
      <dgm:spPr/>
      <dgm:t>
        <a:bodyPr/>
        <a:lstStyle/>
        <a:p>
          <a:endParaRPr lang="de-DE"/>
        </a:p>
      </dgm:t>
    </dgm:pt>
    <dgm:pt modelId="{9574F537-0FB4-433F-A223-F7BD6E921FC4}" type="sibTrans" cxnId="{676A8AF1-95F3-41BD-9DA0-815E5BB049AC}">
      <dgm:prSet/>
      <dgm:spPr/>
      <dgm:t>
        <a:bodyPr/>
        <a:lstStyle/>
        <a:p>
          <a:endParaRPr lang="de-DE"/>
        </a:p>
      </dgm:t>
    </dgm:pt>
    <dgm:pt modelId="{68632168-466B-47C8-A373-691354DCA3FD}" type="pres">
      <dgm:prSet presAssocID="{2B63F4F8-4696-4CE6-800C-CC439BE8D94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5777115-EE41-44B8-A212-38B2ACBBB429}" type="pres">
      <dgm:prSet presAssocID="{459A2F47-5A41-4DDE-8F37-88FA95A0CA81}" presName="centerShape" presStyleLbl="node0" presStyleIdx="0" presStyleCnt="1"/>
      <dgm:spPr/>
    </dgm:pt>
    <dgm:pt modelId="{79182F9E-E4AC-4F25-AD97-1BD3853A315D}" type="pres">
      <dgm:prSet presAssocID="{88087136-0F90-491C-9BE1-6C98C4E2B04F}" presName="node" presStyleLbl="node1" presStyleIdx="0" presStyleCnt="7">
        <dgm:presLayoutVars>
          <dgm:bulletEnabled val="1"/>
        </dgm:presLayoutVars>
      </dgm:prSet>
      <dgm:spPr/>
    </dgm:pt>
    <dgm:pt modelId="{E037CA06-DF1A-42EA-9E73-F1C27A64F7AA}" type="pres">
      <dgm:prSet presAssocID="{88087136-0F90-491C-9BE1-6C98C4E2B04F}" presName="dummy" presStyleCnt="0"/>
      <dgm:spPr/>
    </dgm:pt>
    <dgm:pt modelId="{22F5C73B-864B-4D3F-9F53-BE2C4F5D169D}" type="pres">
      <dgm:prSet presAssocID="{0DB3B9F6-617A-4B51-8E84-C4ED8FB5B766}" presName="sibTrans" presStyleLbl="sibTrans2D1" presStyleIdx="0" presStyleCnt="7"/>
      <dgm:spPr/>
    </dgm:pt>
    <dgm:pt modelId="{EFFCA07A-E0AA-4B61-916A-9DCAEEEE15EC}" type="pres">
      <dgm:prSet presAssocID="{7700DBEB-BAD9-4807-B828-6454B46FD11C}" presName="node" presStyleLbl="node1" presStyleIdx="1" presStyleCnt="7">
        <dgm:presLayoutVars>
          <dgm:bulletEnabled val="1"/>
        </dgm:presLayoutVars>
      </dgm:prSet>
      <dgm:spPr/>
    </dgm:pt>
    <dgm:pt modelId="{1D8CBD24-23A0-43C7-986C-0B3D5C727F95}" type="pres">
      <dgm:prSet presAssocID="{7700DBEB-BAD9-4807-B828-6454B46FD11C}" presName="dummy" presStyleCnt="0"/>
      <dgm:spPr/>
    </dgm:pt>
    <dgm:pt modelId="{A900B1B7-4333-4708-AFD4-14F16E498A9D}" type="pres">
      <dgm:prSet presAssocID="{C69278C9-3FF4-41FA-8165-BB64BA86FDB7}" presName="sibTrans" presStyleLbl="sibTrans2D1" presStyleIdx="1" presStyleCnt="7"/>
      <dgm:spPr/>
    </dgm:pt>
    <dgm:pt modelId="{0DD460A5-010F-4284-ACEE-9CAD1E3A8762}" type="pres">
      <dgm:prSet presAssocID="{F4F26D47-0D87-4BED-B68B-517CFD20EF77}" presName="node" presStyleLbl="node1" presStyleIdx="2" presStyleCnt="7">
        <dgm:presLayoutVars>
          <dgm:bulletEnabled val="1"/>
        </dgm:presLayoutVars>
      </dgm:prSet>
      <dgm:spPr/>
    </dgm:pt>
    <dgm:pt modelId="{552BD4AC-7BE2-4F1B-9BA5-071288562FE8}" type="pres">
      <dgm:prSet presAssocID="{F4F26D47-0D87-4BED-B68B-517CFD20EF77}" presName="dummy" presStyleCnt="0"/>
      <dgm:spPr/>
    </dgm:pt>
    <dgm:pt modelId="{5989768E-97D5-48A8-ABB9-BAE094E9DA68}" type="pres">
      <dgm:prSet presAssocID="{9574F537-0FB4-433F-A223-F7BD6E921FC4}" presName="sibTrans" presStyleLbl="sibTrans2D1" presStyleIdx="2" presStyleCnt="7"/>
      <dgm:spPr/>
    </dgm:pt>
    <dgm:pt modelId="{1EF84201-DE01-4395-9BE9-629882944A26}" type="pres">
      <dgm:prSet presAssocID="{4B8EAA01-331A-4B8A-A7E6-A800D0EAD667}" presName="node" presStyleLbl="node1" presStyleIdx="3" presStyleCnt="7">
        <dgm:presLayoutVars>
          <dgm:bulletEnabled val="1"/>
        </dgm:presLayoutVars>
      </dgm:prSet>
      <dgm:spPr/>
    </dgm:pt>
    <dgm:pt modelId="{30C583BF-D37F-4C84-85AF-1704C9596181}" type="pres">
      <dgm:prSet presAssocID="{4B8EAA01-331A-4B8A-A7E6-A800D0EAD667}" presName="dummy" presStyleCnt="0"/>
      <dgm:spPr/>
    </dgm:pt>
    <dgm:pt modelId="{41A1BDB5-541C-41F5-8464-522EE9F8DE68}" type="pres">
      <dgm:prSet presAssocID="{FBC6B219-7C65-48DE-938F-566DBC2CC1A1}" presName="sibTrans" presStyleLbl="sibTrans2D1" presStyleIdx="3" presStyleCnt="7"/>
      <dgm:spPr/>
    </dgm:pt>
    <dgm:pt modelId="{11A2D596-D225-4B1C-B33D-25FFA9D7FD27}" type="pres">
      <dgm:prSet presAssocID="{AA4D9002-D90B-4F8E-8C0A-2BDD4741E865}" presName="node" presStyleLbl="node1" presStyleIdx="4" presStyleCnt="7">
        <dgm:presLayoutVars>
          <dgm:bulletEnabled val="1"/>
        </dgm:presLayoutVars>
      </dgm:prSet>
      <dgm:spPr/>
    </dgm:pt>
    <dgm:pt modelId="{9DC9CAAC-4F61-4A1D-B6DE-8D1A837F1D3E}" type="pres">
      <dgm:prSet presAssocID="{AA4D9002-D90B-4F8E-8C0A-2BDD4741E865}" presName="dummy" presStyleCnt="0"/>
      <dgm:spPr/>
    </dgm:pt>
    <dgm:pt modelId="{40A101F3-8B76-4D9B-B4FC-B1CEEE8E22EA}" type="pres">
      <dgm:prSet presAssocID="{F323AB0E-8A81-4C02-9219-AFAD1141E7DF}" presName="sibTrans" presStyleLbl="sibTrans2D1" presStyleIdx="4" presStyleCnt="7"/>
      <dgm:spPr/>
    </dgm:pt>
    <dgm:pt modelId="{828FF307-41CA-42FA-BAC9-515B56E7BEBA}" type="pres">
      <dgm:prSet presAssocID="{BDC1FDB6-B6F3-4097-A000-616ED3AEAC2F}" presName="node" presStyleLbl="node1" presStyleIdx="5" presStyleCnt="7">
        <dgm:presLayoutVars>
          <dgm:bulletEnabled val="1"/>
        </dgm:presLayoutVars>
      </dgm:prSet>
      <dgm:spPr/>
    </dgm:pt>
    <dgm:pt modelId="{9E97E469-3C8B-40A5-B3BB-0F62546C6095}" type="pres">
      <dgm:prSet presAssocID="{BDC1FDB6-B6F3-4097-A000-616ED3AEAC2F}" presName="dummy" presStyleCnt="0"/>
      <dgm:spPr/>
    </dgm:pt>
    <dgm:pt modelId="{642AFAC5-C200-40D1-AA28-30E53B554648}" type="pres">
      <dgm:prSet presAssocID="{F7337092-7A25-4A98-BC0A-8BD49229BFED}" presName="sibTrans" presStyleLbl="sibTrans2D1" presStyleIdx="5" presStyleCnt="7"/>
      <dgm:spPr/>
    </dgm:pt>
    <dgm:pt modelId="{B2E2B541-D79E-4916-9324-CEB95FC308F7}" type="pres">
      <dgm:prSet presAssocID="{DA137E38-F570-48EB-98D2-23D3A012882F}" presName="node" presStyleLbl="node1" presStyleIdx="6" presStyleCnt="7">
        <dgm:presLayoutVars>
          <dgm:bulletEnabled val="1"/>
        </dgm:presLayoutVars>
      </dgm:prSet>
      <dgm:spPr/>
    </dgm:pt>
    <dgm:pt modelId="{B3CD9309-9000-430F-BD02-B8AC78ADB745}" type="pres">
      <dgm:prSet presAssocID="{DA137E38-F570-48EB-98D2-23D3A012882F}" presName="dummy" presStyleCnt="0"/>
      <dgm:spPr/>
    </dgm:pt>
    <dgm:pt modelId="{6625B902-78DD-4184-AD83-8D098E9C0CEB}" type="pres">
      <dgm:prSet presAssocID="{EDB72E34-4C90-49C6-84DD-692A39230A05}" presName="sibTrans" presStyleLbl="sibTrans2D1" presStyleIdx="6" presStyleCnt="7"/>
      <dgm:spPr/>
    </dgm:pt>
  </dgm:ptLst>
  <dgm:cxnLst>
    <dgm:cxn modelId="{E52ACD00-6AFA-417E-BC61-93669E924B6A}" type="presOf" srcId="{DA137E38-F570-48EB-98D2-23D3A012882F}" destId="{B2E2B541-D79E-4916-9324-CEB95FC308F7}" srcOrd="0" destOrd="0" presId="urn:microsoft.com/office/officeart/2005/8/layout/radial6"/>
    <dgm:cxn modelId="{5CF5530D-6D37-4514-BC0E-072B5D599868}" srcId="{459A2F47-5A41-4DDE-8F37-88FA95A0CA81}" destId="{DA137E38-F570-48EB-98D2-23D3A012882F}" srcOrd="6" destOrd="0" parTransId="{CA90D03A-4A21-44F2-B501-7447BA276D49}" sibTransId="{EDB72E34-4C90-49C6-84DD-692A39230A05}"/>
    <dgm:cxn modelId="{A607E710-EA38-4E68-9338-7F93F63FFA69}" type="presOf" srcId="{88087136-0F90-491C-9BE1-6C98C4E2B04F}" destId="{79182F9E-E4AC-4F25-AD97-1BD3853A315D}" srcOrd="0" destOrd="0" presId="urn:microsoft.com/office/officeart/2005/8/layout/radial6"/>
    <dgm:cxn modelId="{5BDFB71A-E150-407E-BC8F-E8CDE17D8D5E}" srcId="{459A2F47-5A41-4DDE-8F37-88FA95A0CA81}" destId="{BDC1FDB6-B6F3-4097-A000-616ED3AEAC2F}" srcOrd="5" destOrd="0" parTransId="{7D3C0C38-D84E-435B-B565-DDF7CAE7BF2C}" sibTransId="{F7337092-7A25-4A98-BC0A-8BD49229BFED}"/>
    <dgm:cxn modelId="{907F4F38-1A9E-4438-BAAA-A538EE0EA93A}" srcId="{459A2F47-5A41-4DDE-8F37-88FA95A0CA81}" destId="{88087136-0F90-491C-9BE1-6C98C4E2B04F}" srcOrd="0" destOrd="0" parTransId="{7F2DAD2F-1880-4948-B124-2A3C1B809D94}" sibTransId="{0DB3B9F6-617A-4B51-8E84-C4ED8FB5B766}"/>
    <dgm:cxn modelId="{962DCA3C-CE36-467D-93C3-04AF0A2C5ABA}" type="presOf" srcId="{F7337092-7A25-4A98-BC0A-8BD49229BFED}" destId="{642AFAC5-C200-40D1-AA28-30E53B554648}" srcOrd="0" destOrd="0" presId="urn:microsoft.com/office/officeart/2005/8/layout/radial6"/>
    <dgm:cxn modelId="{98133461-32C3-4AE7-9C29-8583C12D096E}" srcId="{459A2F47-5A41-4DDE-8F37-88FA95A0CA81}" destId="{7700DBEB-BAD9-4807-B828-6454B46FD11C}" srcOrd="1" destOrd="0" parTransId="{32239C9C-9EBA-44D9-94CD-C98E2DF052AF}" sibTransId="{C69278C9-3FF4-41FA-8165-BB64BA86FDB7}"/>
    <dgm:cxn modelId="{EAEF8966-B3E3-4769-8A8E-41B7B056C8A7}" type="presOf" srcId="{C69278C9-3FF4-41FA-8165-BB64BA86FDB7}" destId="{A900B1B7-4333-4708-AFD4-14F16E498A9D}" srcOrd="0" destOrd="0" presId="urn:microsoft.com/office/officeart/2005/8/layout/radial6"/>
    <dgm:cxn modelId="{FABFB36B-6729-44A0-8B13-15866A15F5DA}" type="presOf" srcId="{2B63F4F8-4696-4CE6-800C-CC439BE8D94C}" destId="{68632168-466B-47C8-A373-691354DCA3FD}" srcOrd="0" destOrd="0" presId="urn:microsoft.com/office/officeart/2005/8/layout/radial6"/>
    <dgm:cxn modelId="{2A034578-FCDD-4843-BC92-E433C6BA1C5A}" type="presOf" srcId="{F4F26D47-0D87-4BED-B68B-517CFD20EF77}" destId="{0DD460A5-010F-4284-ACEE-9CAD1E3A8762}" srcOrd="0" destOrd="0" presId="urn:microsoft.com/office/officeart/2005/8/layout/radial6"/>
    <dgm:cxn modelId="{F65D415A-E13E-486F-8284-10BA73C9F832}" type="presOf" srcId="{0DB3B9F6-617A-4B51-8E84-C4ED8FB5B766}" destId="{22F5C73B-864B-4D3F-9F53-BE2C4F5D169D}" srcOrd="0" destOrd="0" presId="urn:microsoft.com/office/officeart/2005/8/layout/radial6"/>
    <dgm:cxn modelId="{0AD6E482-45F4-4FCF-8233-1E490BED7E98}" type="presOf" srcId="{459A2F47-5A41-4DDE-8F37-88FA95A0CA81}" destId="{45777115-EE41-44B8-A212-38B2ACBBB429}" srcOrd="0" destOrd="0" presId="urn:microsoft.com/office/officeart/2005/8/layout/radial6"/>
    <dgm:cxn modelId="{AC81599C-751A-465D-A6B5-06371FC30C9A}" type="presOf" srcId="{F323AB0E-8A81-4C02-9219-AFAD1141E7DF}" destId="{40A101F3-8B76-4D9B-B4FC-B1CEEE8E22EA}" srcOrd="0" destOrd="0" presId="urn:microsoft.com/office/officeart/2005/8/layout/radial6"/>
    <dgm:cxn modelId="{8A988BA0-894B-4374-A11A-92A299098B6D}" type="presOf" srcId="{7700DBEB-BAD9-4807-B828-6454B46FD11C}" destId="{EFFCA07A-E0AA-4B61-916A-9DCAEEEE15EC}" srcOrd="0" destOrd="0" presId="urn:microsoft.com/office/officeart/2005/8/layout/radial6"/>
    <dgm:cxn modelId="{F7AEADA1-D856-4ABE-A17B-B62AD9A0A04B}" type="presOf" srcId="{BDC1FDB6-B6F3-4097-A000-616ED3AEAC2F}" destId="{828FF307-41CA-42FA-BAC9-515B56E7BEBA}" srcOrd="0" destOrd="0" presId="urn:microsoft.com/office/officeart/2005/8/layout/radial6"/>
    <dgm:cxn modelId="{885FC4AA-5B1C-4889-A133-3FA44F2B51EC}" srcId="{2B63F4F8-4696-4CE6-800C-CC439BE8D94C}" destId="{459A2F47-5A41-4DDE-8F37-88FA95A0CA81}" srcOrd="0" destOrd="0" parTransId="{CDF83C57-613C-4C56-A55E-B5CC60B072B2}" sibTransId="{29724852-72BB-45DF-A004-958ABBD987AB}"/>
    <dgm:cxn modelId="{CF6390B5-88B4-402A-A131-4B8FE14BFFED}" type="presOf" srcId="{4B8EAA01-331A-4B8A-A7E6-A800D0EAD667}" destId="{1EF84201-DE01-4395-9BE9-629882944A26}" srcOrd="0" destOrd="0" presId="urn:microsoft.com/office/officeart/2005/8/layout/radial6"/>
    <dgm:cxn modelId="{C2BC14C7-4C04-43EF-9E1E-22D6885B5D77}" type="presOf" srcId="{9574F537-0FB4-433F-A223-F7BD6E921FC4}" destId="{5989768E-97D5-48A8-ABB9-BAE094E9DA68}" srcOrd="0" destOrd="0" presId="urn:microsoft.com/office/officeart/2005/8/layout/radial6"/>
    <dgm:cxn modelId="{FB0B63D6-40CA-4DAC-8661-F8CFB53E89AA}" type="presOf" srcId="{AA4D9002-D90B-4F8E-8C0A-2BDD4741E865}" destId="{11A2D596-D225-4B1C-B33D-25FFA9D7FD27}" srcOrd="0" destOrd="0" presId="urn:microsoft.com/office/officeart/2005/8/layout/radial6"/>
    <dgm:cxn modelId="{BDA5D3D8-E907-44E5-AE25-DF23FCE34DAB}" type="presOf" srcId="{FBC6B219-7C65-48DE-938F-566DBC2CC1A1}" destId="{41A1BDB5-541C-41F5-8464-522EE9F8DE68}" srcOrd="0" destOrd="0" presId="urn:microsoft.com/office/officeart/2005/8/layout/radial6"/>
    <dgm:cxn modelId="{AC0F19E4-50B5-4172-AFC2-1B1E992E8A2B}" srcId="{459A2F47-5A41-4DDE-8F37-88FA95A0CA81}" destId="{AA4D9002-D90B-4F8E-8C0A-2BDD4741E865}" srcOrd="4" destOrd="0" parTransId="{9FCF8C73-7665-402B-8D42-6251FAB0383B}" sibTransId="{F323AB0E-8A81-4C02-9219-AFAD1141E7DF}"/>
    <dgm:cxn modelId="{676A8AF1-95F3-41BD-9DA0-815E5BB049AC}" srcId="{459A2F47-5A41-4DDE-8F37-88FA95A0CA81}" destId="{F4F26D47-0D87-4BED-B68B-517CFD20EF77}" srcOrd="2" destOrd="0" parTransId="{7E8FD9CA-5758-4365-BB74-4F783F976FFF}" sibTransId="{9574F537-0FB4-433F-A223-F7BD6E921FC4}"/>
    <dgm:cxn modelId="{4B03AFF7-22B8-4E9B-BF5D-03A292D78646}" srcId="{459A2F47-5A41-4DDE-8F37-88FA95A0CA81}" destId="{4B8EAA01-331A-4B8A-A7E6-A800D0EAD667}" srcOrd="3" destOrd="0" parTransId="{8C87E418-0395-4993-A6F4-A83304969BF1}" sibTransId="{FBC6B219-7C65-48DE-938F-566DBC2CC1A1}"/>
    <dgm:cxn modelId="{590D9CF9-ADCF-4A19-A678-1E5678769DF1}" type="presOf" srcId="{EDB72E34-4C90-49C6-84DD-692A39230A05}" destId="{6625B902-78DD-4184-AD83-8D098E9C0CEB}" srcOrd="0" destOrd="0" presId="urn:microsoft.com/office/officeart/2005/8/layout/radial6"/>
    <dgm:cxn modelId="{81C0AC73-6DBE-462B-8C44-95057D94757A}" type="presParOf" srcId="{68632168-466B-47C8-A373-691354DCA3FD}" destId="{45777115-EE41-44B8-A212-38B2ACBBB429}" srcOrd="0" destOrd="0" presId="urn:microsoft.com/office/officeart/2005/8/layout/radial6"/>
    <dgm:cxn modelId="{E13ECC46-F64B-465A-97BC-A6336A0FFFAF}" type="presParOf" srcId="{68632168-466B-47C8-A373-691354DCA3FD}" destId="{79182F9E-E4AC-4F25-AD97-1BD3853A315D}" srcOrd="1" destOrd="0" presId="urn:microsoft.com/office/officeart/2005/8/layout/radial6"/>
    <dgm:cxn modelId="{B765D326-9BDD-4E5A-9907-EE64B102C4A0}" type="presParOf" srcId="{68632168-466B-47C8-A373-691354DCA3FD}" destId="{E037CA06-DF1A-42EA-9E73-F1C27A64F7AA}" srcOrd="2" destOrd="0" presId="urn:microsoft.com/office/officeart/2005/8/layout/radial6"/>
    <dgm:cxn modelId="{59D43269-271C-4431-902C-62F269DBC98A}" type="presParOf" srcId="{68632168-466B-47C8-A373-691354DCA3FD}" destId="{22F5C73B-864B-4D3F-9F53-BE2C4F5D169D}" srcOrd="3" destOrd="0" presId="urn:microsoft.com/office/officeart/2005/8/layout/radial6"/>
    <dgm:cxn modelId="{687F80DF-2652-43D6-9962-5FBBF2FAAF9A}" type="presParOf" srcId="{68632168-466B-47C8-A373-691354DCA3FD}" destId="{EFFCA07A-E0AA-4B61-916A-9DCAEEEE15EC}" srcOrd="4" destOrd="0" presId="urn:microsoft.com/office/officeart/2005/8/layout/radial6"/>
    <dgm:cxn modelId="{BA854E34-DAC0-43F0-8DD5-8BE7E014E5A2}" type="presParOf" srcId="{68632168-466B-47C8-A373-691354DCA3FD}" destId="{1D8CBD24-23A0-43C7-986C-0B3D5C727F95}" srcOrd="5" destOrd="0" presId="urn:microsoft.com/office/officeart/2005/8/layout/radial6"/>
    <dgm:cxn modelId="{0248A22A-F0FB-4C76-81C0-14AA7D5D2F40}" type="presParOf" srcId="{68632168-466B-47C8-A373-691354DCA3FD}" destId="{A900B1B7-4333-4708-AFD4-14F16E498A9D}" srcOrd="6" destOrd="0" presId="urn:microsoft.com/office/officeart/2005/8/layout/radial6"/>
    <dgm:cxn modelId="{723C2DA7-110D-447A-A155-D8633B95B9EE}" type="presParOf" srcId="{68632168-466B-47C8-A373-691354DCA3FD}" destId="{0DD460A5-010F-4284-ACEE-9CAD1E3A8762}" srcOrd="7" destOrd="0" presId="urn:microsoft.com/office/officeart/2005/8/layout/radial6"/>
    <dgm:cxn modelId="{8BE6AF31-72C2-4600-93A0-214DB9EBCC88}" type="presParOf" srcId="{68632168-466B-47C8-A373-691354DCA3FD}" destId="{552BD4AC-7BE2-4F1B-9BA5-071288562FE8}" srcOrd="8" destOrd="0" presId="urn:microsoft.com/office/officeart/2005/8/layout/radial6"/>
    <dgm:cxn modelId="{163DB58B-A061-477D-8F1F-DD256C19126E}" type="presParOf" srcId="{68632168-466B-47C8-A373-691354DCA3FD}" destId="{5989768E-97D5-48A8-ABB9-BAE094E9DA68}" srcOrd="9" destOrd="0" presId="urn:microsoft.com/office/officeart/2005/8/layout/radial6"/>
    <dgm:cxn modelId="{B4D41DDE-7671-4CEE-B0BB-CECE87E9AEA0}" type="presParOf" srcId="{68632168-466B-47C8-A373-691354DCA3FD}" destId="{1EF84201-DE01-4395-9BE9-629882944A26}" srcOrd="10" destOrd="0" presId="urn:microsoft.com/office/officeart/2005/8/layout/radial6"/>
    <dgm:cxn modelId="{E1DFD033-DC89-4E25-B2EB-A15F44E09EC6}" type="presParOf" srcId="{68632168-466B-47C8-A373-691354DCA3FD}" destId="{30C583BF-D37F-4C84-85AF-1704C9596181}" srcOrd="11" destOrd="0" presId="urn:microsoft.com/office/officeart/2005/8/layout/radial6"/>
    <dgm:cxn modelId="{D867A450-5647-429A-983D-A059558D139D}" type="presParOf" srcId="{68632168-466B-47C8-A373-691354DCA3FD}" destId="{41A1BDB5-541C-41F5-8464-522EE9F8DE68}" srcOrd="12" destOrd="0" presId="urn:microsoft.com/office/officeart/2005/8/layout/radial6"/>
    <dgm:cxn modelId="{9D5A6A9D-AB79-46BB-91F1-EC24ACF8B703}" type="presParOf" srcId="{68632168-466B-47C8-A373-691354DCA3FD}" destId="{11A2D596-D225-4B1C-B33D-25FFA9D7FD27}" srcOrd="13" destOrd="0" presId="urn:microsoft.com/office/officeart/2005/8/layout/radial6"/>
    <dgm:cxn modelId="{FE108BC6-2EDD-4388-B6E7-2B4368BC93B1}" type="presParOf" srcId="{68632168-466B-47C8-A373-691354DCA3FD}" destId="{9DC9CAAC-4F61-4A1D-B6DE-8D1A837F1D3E}" srcOrd="14" destOrd="0" presId="urn:microsoft.com/office/officeart/2005/8/layout/radial6"/>
    <dgm:cxn modelId="{46659A4C-799E-4A50-89E2-FBEF87B942CD}" type="presParOf" srcId="{68632168-466B-47C8-A373-691354DCA3FD}" destId="{40A101F3-8B76-4D9B-B4FC-B1CEEE8E22EA}" srcOrd="15" destOrd="0" presId="urn:microsoft.com/office/officeart/2005/8/layout/radial6"/>
    <dgm:cxn modelId="{153B5630-F509-4CDF-B0AC-90A9DF42A4AC}" type="presParOf" srcId="{68632168-466B-47C8-A373-691354DCA3FD}" destId="{828FF307-41CA-42FA-BAC9-515B56E7BEBA}" srcOrd="16" destOrd="0" presId="urn:microsoft.com/office/officeart/2005/8/layout/radial6"/>
    <dgm:cxn modelId="{2FE2E718-C8FE-4556-8D56-837CC82B79EC}" type="presParOf" srcId="{68632168-466B-47C8-A373-691354DCA3FD}" destId="{9E97E469-3C8B-40A5-B3BB-0F62546C6095}" srcOrd="17" destOrd="0" presId="urn:microsoft.com/office/officeart/2005/8/layout/radial6"/>
    <dgm:cxn modelId="{2E09167D-56E9-46D5-92BA-E629DFF093C0}" type="presParOf" srcId="{68632168-466B-47C8-A373-691354DCA3FD}" destId="{642AFAC5-C200-40D1-AA28-30E53B554648}" srcOrd="18" destOrd="0" presId="urn:microsoft.com/office/officeart/2005/8/layout/radial6"/>
    <dgm:cxn modelId="{0C4A95F2-4F03-4ADD-97D4-2C82410DF98C}" type="presParOf" srcId="{68632168-466B-47C8-A373-691354DCA3FD}" destId="{B2E2B541-D79E-4916-9324-CEB95FC308F7}" srcOrd="19" destOrd="0" presId="urn:microsoft.com/office/officeart/2005/8/layout/radial6"/>
    <dgm:cxn modelId="{6BEA1EA5-3686-4100-B161-B6828743E1BE}" type="presParOf" srcId="{68632168-466B-47C8-A373-691354DCA3FD}" destId="{B3CD9309-9000-430F-BD02-B8AC78ADB745}" srcOrd="20" destOrd="0" presId="urn:microsoft.com/office/officeart/2005/8/layout/radial6"/>
    <dgm:cxn modelId="{1B0B7FB5-E17E-45EE-8427-25C1E6B9BD41}" type="presParOf" srcId="{68632168-466B-47C8-A373-691354DCA3FD}" destId="{6625B902-78DD-4184-AD83-8D098E9C0CEB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63F4F8-4696-4CE6-800C-CC439BE8D94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59A2F47-5A41-4DDE-8F37-88FA95A0CA81}">
      <dgm:prSet phldrT="[Text]"/>
      <dgm:spPr/>
      <dgm:t>
        <a:bodyPr/>
        <a:lstStyle/>
        <a:p>
          <a:r>
            <a:rPr lang="de-DE"/>
            <a:t>WATER</a:t>
          </a:r>
        </a:p>
      </dgm:t>
    </dgm:pt>
    <dgm:pt modelId="{CDF83C57-613C-4C56-A55E-B5CC60B072B2}" type="parTrans" cxnId="{885FC4AA-5B1C-4889-A133-3FA44F2B51EC}">
      <dgm:prSet/>
      <dgm:spPr/>
      <dgm:t>
        <a:bodyPr/>
        <a:lstStyle/>
        <a:p>
          <a:endParaRPr lang="de-DE"/>
        </a:p>
      </dgm:t>
    </dgm:pt>
    <dgm:pt modelId="{29724852-72BB-45DF-A004-958ABBD987AB}" type="sibTrans" cxnId="{885FC4AA-5B1C-4889-A133-3FA44F2B51EC}">
      <dgm:prSet/>
      <dgm:spPr/>
      <dgm:t>
        <a:bodyPr/>
        <a:lstStyle/>
        <a:p>
          <a:endParaRPr lang="de-DE"/>
        </a:p>
      </dgm:t>
    </dgm:pt>
    <dgm:pt modelId="{88087136-0F90-491C-9BE1-6C98C4E2B04F}">
      <dgm:prSet phldrT="[Text]"/>
      <dgm:spPr/>
      <dgm:t>
        <a:bodyPr/>
        <a:lstStyle/>
        <a:p>
          <a:r>
            <a:rPr lang="de-DE"/>
            <a:t>Physics</a:t>
          </a:r>
        </a:p>
      </dgm:t>
    </dgm:pt>
    <dgm:pt modelId="{7F2DAD2F-1880-4948-B124-2A3C1B809D94}" type="parTrans" cxnId="{907F4F38-1A9E-4438-BAAA-A538EE0EA93A}">
      <dgm:prSet/>
      <dgm:spPr/>
      <dgm:t>
        <a:bodyPr/>
        <a:lstStyle/>
        <a:p>
          <a:endParaRPr lang="de-DE"/>
        </a:p>
      </dgm:t>
    </dgm:pt>
    <dgm:pt modelId="{0DB3B9F6-617A-4B51-8E84-C4ED8FB5B766}" type="sibTrans" cxnId="{907F4F38-1A9E-4438-BAAA-A538EE0EA93A}">
      <dgm:prSet/>
      <dgm:spPr/>
      <dgm:t>
        <a:bodyPr/>
        <a:lstStyle/>
        <a:p>
          <a:endParaRPr lang="de-DE"/>
        </a:p>
      </dgm:t>
    </dgm:pt>
    <dgm:pt modelId="{AA4D9002-D90B-4F8E-8C0A-2BDD4741E865}">
      <dgm:prSet phldrT="[Text]"/>
      <dgm:spPr/>
      <dgm:t>
        <a:bodyPr/>
        <a:lstStyle/>
        <a:p>
          <a:r>
            <a:rPr lang="de-DE"/>
            <a:t>Food</a:t>
          </a:r>
        </a:p>
      </dgm:t>
    </dgm:pt>
    <dgm:pt modelId="{9FCF8C73-7665-402B-8D42-6251FAB0383B}" type="parTrans" cxnId="{AC0F19E4-50B5-4172-AFC2-1B1E992E8A2B}">
      <dgm:prSet/>
      <dgm:spPr/>
      <dgm:t>
        <a:bodyPr/>
        <a:lstStyle/>
        <a:p>
          <a:endParaRPr lang="de-DE"/>
        </a:p>
      </dgm:t>
    </dgm:pt>
    <dgm:pt modelId="{F323AB0E-8A81-4C02-9219-AFAD1141E7DF}" type="sibTrans" cxnId="{AC0F19E4-50B5-4172-AFC2-1B1E992E8A2B}">
      <dgm:prSet/>
      <dgm:spPr/>
      <dgm:t>
        <a:bodyPr/>
        <a:lstStyle/>
        <a:p>
          <a:endParaRPr lang="de-DE"/>
        </a:p>
      </dgm:t>
    </dgm:pt>
    <dgm:pt modelId="{BDC1FDB6-B6F3-4097-A000-616ED3AEAC2F}">
      <dgm:prSet phldrT="[Text]"/>
      <dgm:spPr/>
      <dgm:t>
        <a:bodyPr/>
        <a:lstStyle/>
        <a:p>
          <a:r>
            <a:rPr lang="de-DE"/>
            <a:t>Transport</a:t>
          </a:r>
        </a:p>
      </dgm:t>
    </dgm:pt>
    <dgm:pt modelId="{7D3C0C38-D84E-435B-B565-DDF7CAE7BF2C}" type="parTrans" cxnId="{5BDFB71A-E150-407E-BC8F-E8CDE17D8D5E}">
      <dgm:prSet/>
      <dgm:spPr/>
      <dgm:t>
        <a:bodyPr/>
        <a:lstStyle/>
        <a:p>
          <a:endParaRPr lang="de-DE"/>
        </a:p>
      </dgm:t>
    </dgm:pt>
    <dgm:pt modelId="{F7337092-7A25-4A98-BC0A-8BD49229BFED}" type="sibTrans" cxnId="{5BDFB71A-E150-407E-BC8F-E8CDE17D8D5E}">
      <dgm:prSet/>
      <dgm:spPr/>
      <dgm:t>
        <a:bodyPr/>
        <a:lstStyle/>
        <a:p>
          <a:endParaRPr lang="de-DE"/>
        </a:p>
      </dgm:t>
    </dgm:pt>
    <dgm:pt modelId="{DA137E38-F570-48EB-98D2-23D3A012882F}">
      <dgm:prSet phldrT="[Text]"/>
      <dgm:spPr/>
      <dgm:t>
        <a:bodyPr/>
        <a:lstStyle/>
        <a:p>
          <a:r>
            <a:rPr lang="de-DE"/>
            <a:t>Climate</a:t>
          </a:r>
        </a:p>
      </dgm:t>
    </dgm:pt>
    <dgm:pt modelId="{CA90D03A-4A21-44F2-B501-7447BA276D49}" type="parTrans" cxnId="{5CF5530D-6D37-4514-BC0E-072B5D599868}">
      <dgm:prSet/>
      <dgm:spPr/>
      <dgm:t>
        <a:bodyPr/>
        <a:lstStyle/>
        <a:p>
          <a:endParaRPr lang="de-DE"/>
        </a:p>
      </dgm:t>
    </dgm:pt>
    <dgm:pt modelId="{EDB72E34-4C90-49C6-84DD-692A39230A05}" type="sibTrans" cxnId="{5CF5530D-6D37-4514-BC0E-072B5D599868}">
      <dgm:prSet/>
      <dgm:spPr/>
      <dgm:t>
        <a:bodyPr/>
        <a:lstStyle/>
        <a:p>
          <a:endParaRPr lang="de-DE"/>
        </a:p>
      </dgm:t>
    </dgm:pt>
    <dgm:pt modelId="{4B8EAA01-331A-4B8A-A7E6-A800D0EAD667}">
      <dgm:prSet/>
      <dgm:spPr/>
      <dgm:t>
        <a:bodyPr/>
        <a:lstStyle/>
        <a:p>
          <a:r>
            <a:rPr lang="de-DE"/>
            <a:t>Chemistry</a:t>
          </a:r>
        </a:p>
      </dgm:t>
    </dgm:pt>
    <dgm:pt modelId="{8C87E418-0395-4993-A6F4-A83304969BF1}" type="parTrans" cxnId="{4B03AFF7-22B8-4E9B-BF5D-03A292D78646}">
      <dgm:prSet/>
      <dgm:spPr/>
      <dgm:t>
        <a:bodyPr/>
        <a:lstStyle/>
        <a:p>
          <a:endParaRPr lang="de-DE"/>
        </a:p>
      </dgm:t>
    </dgm:pt>
    <dgm:pt modelId="{FBC6B219-7C65-48DE-938F-566DBC2CC1A1}" type="sibTrans" cxnId="{4B03AFF7-22B8-4E9B-BF5D-03A292D78646}">
      <dgm:prSet/>
      <dgm:spPr/>
      <dgm:t>
        <a:bodyPr/>
        <a:lstStyle/>
        <a:p>
          <a:endParaRPr lang="de-DE"/>
        </a:p>
      </dgm:t>
    </dgm:pt>
    <dgm:pt modelId="{7700DBEB-BAD9-4807-B828-6454B46FD11C}">
      <dgm:prSet/>
      <dgm:spPr/>
      <dgm:t>
        <a:bodyPr/>
        <a:lstStyle/>
        <a:p>
          <a:r>
            <a:rPr lang="de-DE"/>
            <a:t>Leisure</a:t>
          </a:r>
        </a:p>
      </dgm:t>
    </dgm:pt>
    <dgm:pt modelId="{32239C9C-9EBA-44D9-94CD-C98E2DF052AF}" type="parTrans" cxnId="{98133461-32C3-4AE7-9C29-8583C12D096E}">
      <dgm:prSet/>
      <dgm:spPr/>
      <dgm:t>
        <a:bodyPr/>
        <a:lstStyle/>
        <a:p>
          <a:endParaRPr lang="de-DE"/>
        </a:p>
      </dgm:t>
    </dgm:pt>
    <dgm:pt modelId="{C69278C9-3FF4-41FA-8165-BB64BA86FDB7}" type="sibTrans" cxnId="{98133461-32C3-4AE7-9C29-8583C12D096E}">
      <dgm:prSet/>
      <dgm:spPr/>
      <dgm:t>
        <a:bodyPr/>
        <a:lstStyle/>
        <a:p>
          <a:endParaRPr lang="de-DE"/>
        </a:p>
      </dgm:t>
    </dgm:pt>
    <dgm:pt modelId="{F4F26D47-0D87-4BED-B68B-517CFD20EF77}">
      <dgm:prSet/>
      <dgm:spPr/>
      <dgm:t>
        <a:bodyPr/>
        <a:lstStyle/>
        <a:p>
          <a:r>
            <a:rPr lang="de-DE"/>
            <a:t>Textile</a:t>
          </a:r>
        </a:p>
      </dgm:t>
    </dgm:pt>
    <dgm:pt modelId="{7E8FD9CA-5758-4365-BB74-4F783F976FFF}" type="parTrans" cxnId="{676A8AF1-95F3-41BD-9DA0-815E5BB049AC}">
      <dgm:prSet/>
      <dgm:spPr/>
      <dgm:t>
        <a:bodyPr/>
        <a:lstStyle/>
        <a:p>
          <a:endParaRPr lang="de-DE"/>
        </a:p>
      </dgm:t>
    </dgm:pt>
    <dgm:pt modelId="{9574F537-0FB4-433F-A223-F7BD6E921FC4}" type="sibTrans" cxnId="{676A8AF1-95F3-41BD-9DA0-815E5BB049AC}">
      <dgm:prSet/>
      <dgm:spPr/>
      <dgm:t>
        <a:bodyPr/>
        <a:lstStyle/>
        <a:p>
          <a:endParaRPr lang="de-DE"/>
        </a:p>
      </dgm:t>
    </dgm:pt>
    <dgm:pt modelId="{68632168-466B-47C8-A373-691354DCA3FD}" type="pres">
      <dgm:prSet presAssocID="{2B63F4F8-4696-4CE6-800C-CC439BE8D94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5777115-EE41-44B8-A212-38B2ACBBB429}" type="pres">
      <dgm:prSet presAssocID="{459A2F47-5A41-4DDE-8F37-88FA95A0CA81}" presName="centerShape" presStyleLbl="node0" presStyleIdx="0" presStyleCnt="1"/>
      <dgm:spPr/>
    </dgm:pt>
    <dgm:pt modelId="{79182F9E-E4AC-4F25-AD97-1BD3853A315D}" type="pres">
      <dgm:prSet presAssocID="{88087136-0F90-491C-9BE1-6C98C4E2B04F}" presName="node" presStyleLbl="node1" presStyleIdx="0" presStyleCnt="7">
        <dgm:presLayoutVars>
          <dgm:bulletEnabled val="1"/>
        </dgm:presLayoutVars>
      </dgm:prSet>
      <dgm:spPr/>
    </dgm:pt>
    <dgm:pt modelId="{E037CA06-DF1A-42EA-9E73-F1C27A64F7AA}" type="pres">
      <dgm:prSet presAssocID="{88087136-0F90-491C-9BE1-6C98C4E2B04F}" presName="dummy" presStyleCnt="0"/>
      <dgm:spPr/>
    </dgm:pt>
    <dgm:pt modelId="{22F5C73B-864B-4D3F-9F53-BE2C4F5D169D}" type="pres">
      <dgm:prSet presAssocID="{0DB3B9F6-617A-4B51-8E84-C4ED8FB5B766}" presName="sibTrans" presStyleLbl="sibTrans2D1" presStyleIdx="0" presStyleCnt="7"/>
      <dgm:spPr/>
    </dgm:pt>
    <dgm:pt modelId="{EFFCA07A-E0AA-4B61-916A-9DCAEEEE15EC}" type="pres">
      <dgm:prSet presAssocID="{7700DBEB-BAD9-4807-B828-6454B46FD11C}" presName="node" presStyleLbl="node1" presStyleIdx="1" presStyleCnt="7">
        <dgm:presLayoutVars>
          <dgm:bulletEnabled val="1"/>
        </dgm:presLayoutVars>
      </dgm:prSet>
      <dgm:spPr/>
    </dgm:pt>
    <dgm:pt modelId="{1D8CBD24-23A0-43C7-986C-0B3D5C727F95}" type="pres">
      <dgm:prSet presAssocID="{7700DBEB-BAD9-4807-B828-6454B46FD11C}" presName="dummy" presStyleCnt="0"/>
      <dgm:spPr/>
    </dgm:pt>
    <dgm:pt modelId="{A900B1B7-4333-4708-AFD4-14F16E498A9D}" type="pres">
      <dgm:prSet presAssocID="{C69278C9-3FF4-41FA-8165-BB64BA86FDB7}" presName="sibTrans" presStyleLbl="sibTrans2D1" presStyleIdx="1" presStyleCnt="7"/>
      <dgm:spPr/>
    </dgm:pt>
    <dgm:pt modelId="{0DD460A5-010F-4284-ACEE-9CAD1E3A8762}" type="pres">
      <dgm:prSet presAssocID="{F4F26D47-0D87-4BED-B68B-517CFD20EF77}" presName="node" presStyleLbl="node1" presStyleIdx="2" presStyleCnt="7">
        <dgm:presLayoutVars>
          <dgm:bulletEnabled val="1"/>
        </dgm:presLayoutVars>
      </dgm:prSet>
      <dgm:spPr/>
    </dgm:pt>
    <dgm:pt modelId="{552BD4AC-7BE2-4F1B-9BA5-071288562FE8}" type="pres">
      <dgm:prSet presAssocID="{F4F26D47-0D87-4BED-B68B-517CFD20EF77}" presName="dummy" presStyleCnt="0"/>
      <dgm:spPr/>
    </dgm:pt>
    <dgm:pt modelId="{5989768E-97D5-48A8-ABB9-BAE094E9DA68}" type="pres">
      <dgm:prSet presAssocID="{9574F537-0FB4-433F-A223-F7BD6E921FC4}" presName="sibTrans" presStyleLbl="sibTrans2D1" presStyleIdx="2" presStyleCnt="7"/>
      <dgm:spPr/>
    </dgm:pt>
    <dgm:pt modelId="{1EF84201-DE01-4395-9BE9-629882944A26}" type="pres">
      <dgm:prSet presAssocID="{4B8EAA01-331A-4B8A-A7E6-A800D0EAD667}" presName="node" presStyleLbl="node1" presStyleIdx="3" presStyleCnt="7">
        <dgm:presLayoutVars>
          <dgm:bulletEnabled val="1"/>
        </dgm:presLayoutVars>
      </dgm:prSet>
      <dgm:spPr/>
    </dgm:pt>
    <dgm:pt modelId="{30C583BF-D37F-4C84-85AF-1704C9596181}" type="pres">
      <dgm:prSet presAssocID="{4B8EAA01-331A-4B8A-A7E6-A800D0EAD667}" presName="dummy" presStyleCnt="0"/>
      <dgm:spPr/>
    </dgm:pt>
    <dgm:pt modelId="{41A1BDB5-541C-41F5-8464-522EE9F8DE68}" type="pres">
      <dgm:prSet presAssocID="{FBC6B219-7C65-48DE-938F-566DBC2CC1A1}" presName="sibTrans" presStyleLbl="sibTrans2D1" presStyleIdx="3" presStyleCnt="7"/>
      <dgm:spPr/>
    </dgm:pt>
    <dgm:pt modelId="{11A2D596-D225-4B1C-B33D-25FFA9D7FD27}" type="pres">
      <dgm:prSet presAssocID="{AA4D9002-D90B-4F8E-8C0A-2BDD4741E865}" presName="node" presStyleLbl="node1" presStyleIdx="4" presStyleCnt="7">
        <dgm:presLayoutVars>
          <dgm:bulletEnabled val="1"/>
        </dgm:presLayoutVars>
      </dgm:prSet>
      <dgm:spPr/>
    </dgm:pt>
    <dgm:pt modelId="{9DC9CAAC-4F61-4A1D-B6DE-8D1A837F1D3E}" type="pres">
      <dgm:prSet presAssocID="{AA4D9002-D90B-4F8E-8C0A-2BDD4741E865}" presName="dummy" presStyleCnt="0"/>
      <dgm:spPr/>
    </dgm:pt>
    <dgm:pt modelId="{40A101F3-8B76-4D9B-B4FC-B1CEEE8E22EA}" type="pres">
      <dgm:prSet presAssocID="{F323AB0E-8A81-4C02-9219-AFAD1141E7DF}" presName="sibTrans" presStyleLbl="sibTrans2D1" presStyleIdx="4" presStyleCnt="7"/>
      <dgm:spPr/>
    </dgm:pt>
    <dgm:pt modelId="{828FF307-41CA-42FA-BAC9-515B56E7BEBA}" type="pres">
      <dgm:prSet presAssocID="{BDC1FDB6-B6F3-4097-A000-616ED3AEAC2F}" presName="node" presStyleLbl="node1" presStyleIdx="5" presStyleCnt="7">
        <dgm:presLayoutVars>
          <dgm:bulletEnabled val="1"/>
        </dgm:presLayoutVars>
      </dgm:prSet>
      <dgm:spPr/>
    </dgm:pt>
    <dgm:pt modelId="{9E97E469-3C8B-40A5-B3BB-0F62546C6095}" type="pres">
      <dgm:prSet presAssocID="{BDC1FDB6-B6F3-4097-A000-616ED3AEAC2F}" presName="dummy" presStyleCnt="0"/>
      <dgm:spPr/>
    </dgm:pt>
    <dgm:pt modelId="{642AFAC5-C200-40D1-AA28-30E53B554648}" type="pres">
      <dgm:prSet presAssocID="{F7337092-7A25-4A98-BC0A-8BD49229BFED}" presName="sibTrans" presStyleLbl="sibTrans2D1" presStyleIdx="5" presStyleCnt="7"/>
      <dgm:spPr/>
    </dgm:pt>
    <dgm:pt modelId="{B2E2B541-D79E-4916-9324-CEB95FC308F7}" type="pres">
      <dgm:prSet presAssocID="{DA137E38-F570-48EB-98D2-23D3A012882F}" presName="node" presStyleLbl="node1" presStyleIdx="6" presStyleCnt="7">
        <dgm:presLayoutVars>
          <dgm:bulletEnabled val="1"/>
        </dgm:presLayoutVars>
      </dgm:prSet>
      <dgm:spPr/>
    </dgm:pt>
    <dgm:pt modelId="{B3CD9309-9000-430F-BD02-B8AC78ADB745}" type="pres">
      <dgm:prSet presAssocID="{DA137E38-F570-48EB-98D2-23D3A012882F}" presName="dummy" presStyleCnt="0"/>
      <dgm:spPr/>
    </dgm:pt>
    <dgm:pt modelId="{6625B902-78DD-4184-AD83-8D098E9C0CEB}" type="pres">
      <dgm:prSet presAssocID="{EDB72E34-4C90-49C6-84DD-692A39230A05}" presName="sibTrans" presStyleLbl="sibTrans2D1" presStyleIdx="6" presStyleCnt="7"/>
      <dgm:spPr/>
    </dgm:pt>
  </dgm:ptLst>
  <dgm:cxnLst>
    <dgm:cxn modelId="{E52ACD00-6AFA-417E-BC61-93669E924B6A}" type="presOf" srcId="{DA137E38-F570-48EB-98D2-23D3A012882F}" destId="{B2E2B541-D79E-4916-9324-CEB95FC308F7}" srcOrd="0" destOrd="0" presId="urn:microsoft.com/office/officeart/2005/8/layout/radial6"/>
    <dgm:cxn modelId="{5CF5530D-6D37-4514-BC0E-072B5D599868}" srcId="{459A2F47-5A41-4DDE-8F37-88FA95A0CA81}" destId="{DA137E38-F570-48EB-98D2-23D3A012882F}" srcOrd="6" destOrd="0" parTransId="{CA90D03A-4A21-44F2-B501-7447BA276D49}" sibTransId="{EDB72E34-4C90-49C6-84DD-692A39230A05}"/>
    <dgm:cxn modelId="{A607E710-EA38-4E68-9338-7F93F63FFA69}" type="presOf" srcId="{88087136-0F90-491C-9BE1-6C98C4E2B04F}" destId="{79182F9E-E4AC-4F25-AD97-1BD3853A315D}" srcOrd="0" destOrd="0" presId="urn:microsoft.com/office/officeart/2005/8/layout/radial6"/>
    <dgm:cxn modelId="{5BDFB71A-E150-407E-BC8F-E8CDE17D8D5E}" srcId="{459A2F47-5A41-4DDE-8F37-88FA95A0CA81}" destId="{BDC1FDB6-B6F3-4097-A000-616ED3AEAC2F}" srcOrd="5" destOrd="0" parTransId="{7D3C0C38-D84E-435B-B565-DDF7CAE7BF2C}" sibTransId="{F7337092-7A25-4A98-BC0A-8BD49229BFED}"/>
    <dgm:cxn modelId="{907F4F38-1A9E-4438-BAAA-A538EE0EA93A}" srcId="{459A2F47-5A41-4DDE-8F37-88FA95A0CA81}" destId="{88087136-0F90-491C-9BE1-6C98C4E2B04F}" srcOrd="0" destOrd="0" parTransId="{7F2DAD2F-1880-4948-B124-2A3C1B809D94}" sibTransId="{0DB3B9F6-617A-4B51-8E84-C4ED8FB5B766}"/>
    <dgm:cxn modelId="{962DCA3C-CE36-467D-93C3-04AF0A2C5ABA}" type="presOf" srcId="{F7337092-7A25-4A98-BC0A-8BD49229BFED}" destId="{642AFAC5-C200-40D1-AA28-30E53B554648}" srcOrd="0" destOrd="0" presId="urn:microsoft.com/office/officeart/2005/8/layout/radial6"/>
    <dgm:cxn modelId="{98133461-32C3-4AE7-9C29-8583C12D096E}" srcId="{459A2F47-5A41-4DDE-8F37-88FA95A0CA81}" destId="{7700DBEB-BAD9-4807-B828-6454B46FD11C}" srcOrd="1" destOrd="0" parTransId="{32239C9C-9EBA-44D9-94CD-C98E2DF052AF}" sibTransId="{C69278C9-3FF4-41FA-8165-BB64BA86FDB7}"/>
    <dgm:cxn modelId="{EAEF8966-B3E3-4769-8A8E-41B7B056C8A7}" type="presOf" srcId="{C69278C9-3FF4-41FA-8165-BB64BA86FDB7}" destId="{A900B1B7-4333-4708-AFD4-14F16E498A9D}" srcOrd="0" destOrd="0" presId="urn:microsoft.com/office/officeart/2005/8/layout/radial6"/>
    <dgm:cxn modelId="{FABFB36B-6729-44A0-8B13-15866A15F5DA}" type="presOf" srcId="{2B63F4F8-4696-4CE6-800C-CC439BE8D94C}" destId="{68632168-466B-47C8-A373-691354DCA3FD}" srcOrd="0" destOrd="0" presId="urn:microsoft.com/office/officeart/2005/8/layout/radial6"/>
    <dgm:cxn modelId="{2A034578-FCDD-4843-BC92-E433C6BA1C5A}" type="presOf" srcId="{F4F26D47-0D87-4BED-B68B-517CFD20EF77}" destId="{0DD460A5-010F-4284-ACEE-9CAD1E3A8762}" srcOrd="0" destOrd="0" presId="urn:microsoft.com/office/officeart/2005/8/layout/radial6"/>
    <dgm:cxn modelId="{F65D415A-E13E-486F-8284-10BA73C9F832}" type="presOf" srcId="{0DB3B9F6-617A-4B51-8E84-C4ED8FB5B766}" destId="{22F5C73B-864B-4D3F-9F53-BE2C4F5D169D}" srcOrd="0" destOrd="0" presId="urn:microsoft.com/office/officeart/2005/8/layout/radial6"/>
    <dgm:cxn modelId="{0AD6E482-45F4-4FCF-8233-1E490BED7E98}" type="presOf" srcId="{459A2F47-5A41-4DDE-8F37-88FA95A0CA81}" destId="{45777115-EE41-44B8-A212-38B2ACBBB429}" srcOrd="0" destOrd="0" presId="urn:microsoft.com/office/officeart/2005/8/layout/radial6"/>
    <dgm:cxn modelId="{AC81599C-751A-465D-A6B5-06371FC30C9A}" type="presOf" srcId="{F323AB0E-8A81-4C02-9219-AFAD1141E7DF}" destId="{40A101F3-8B76-4D9B-B4FC-B1CEEE8E22EA}" srcOrd="0" destOrd="0" presId="urn:microsoft.com/office/officeart/2005/8/layout/radial6"/>
    <dgm:cxn modelId="{8A988BA0-894B-4374-A11A-92A299098B6D}" type="presOf" srcId="{7700DBEB-BAD9-4807-B828-6454B46FD11C}" destId="{EFFCA07A-E0AA-4B61-916A-9DCAEEEE15EC}" srcOrd="0" destOrd="0" presId="urn:microsoft.com/office/officeart/2005/8/layout/radial6"/>
    <dgm:cxn modelId="{F7AEADA1-D856-4ABE-A17B-B62AD9A0A04B}" type="presOf" srcId="{BDC1FDB6-B6F3-4097-A000-616ED3AEAC2F}" destId="{828FF307-41CA-42FA-BAC9-515B56E7BEBA}" srcOrd="0" destOrd="0" presId="urn:microsoft.com/office/officeart/2005/8/layout/radial6"/>
    <dgm:cxn modelId="{885FC4AA-5B1C-4889-A133-3FA44F2B51EC}" srcId="{2B63F4F8-4696-4CE6-800C-CC439BE8D94C}" destId="{459A2F47-5A41-4DDE-8F37-88FA95A0CA81}" srcOrd="0" destOrd="0" parTransId="{CDF83C57-613C-4C56-A55E-B5CC60B072B2}" sibTransId="{29724852-72BB-45DF-A004-958ABBD987AB}"/>
    <dgm:cxn modelId="{CF6390B5-88B4-402A-A131-4B8FE14BFFED}" type="presOf" srcId="{4B8EAA01-331A-4B8A-A7E6-A800D0EAD667}" destId="{1EF84201-DE01-4395-9BE9-629882944A26}" srcOrd="0" destOrd="0" presId="urn:microsoft.com/office/officeart/2005/8/layout/radial6"/>
    <dgm:cxn modelId="{C2BC14C7-4C04-43EF-9E1E-22D6885B5D77}" type="presOf" srcId="{9574F537-0FB4-433F-A223-F7BD6E921FC4}" destId="{5989768E-97D5-48A8-ABB9-BAE094E9DA68}" srcOrd="0" destOrd="0" presId="urn:microsoft.com/office/officeart/2005/8/layout/radial6"/>
    <dgm:cxn modelId="{FB0B63D6-40CA-4DAC-8661-F8CFB53E89AA}" type="presOf" srcId="{AA4D9002-D90B-4F8E-8C0A-2BDD4741E865}" destId="{11A2D596-D225-4B1C-B33D-25FFA9D7FD27}" srcOrd="0" destOrd="0" presId="urn:microsoft.com/office/officeart/2005/8/layout/radial6"/>
    <dgm:cxn modelId="{BDA5D3D8-E907-44E5-AE25-DF23FCE34DAB}" type="presOf" srcId="{FBC6B219-7C65-48DE-938F-566DBC2CC1A1}" destId="{41A1BDB5-541C-41F5-8464-522EE9F8DE68}" srcOrd="0" destOrd="0" presId="urn:microsoft.com/office/officeart/2005/8/layout/radial6"/>
    <dgm:cxn modelId="{AC0F19E4-50B5-4172-AFC2-1B1E992E8A2B}" srcId="{459A2F47-5A41-4DDE-8F37-88FA95A0CA81}" destId="{AA4D9002-D90B-4F8E-8C0A-2BDD4741E865}" srcOrd="4" destOrd="0" parTransId="{9FCF8C73-7665-402B-8D42-6251FAB0383B}" sibTransId="{F323AB0E-8A81-4C02-9219-AFAD1141E7DF}"/>
    <dgm:cxn modelId="{676A8AF1-95F3-41BD-9DA0-815E5BB049AC}" srcId="{459A2F47-5A41-4DDE-8F37-88FA95A0CA81}" destId="{F4F26D47-0D87-4BED-B68B-517CFD20EF77}" srcOrd="2" destOrd="0" parTransId="{7E8FD9CA-5758-4365-BB74-4F783F976FFF}" sibTransId="{9574F537-0FB4-433F-A223-F7BD6E921FC4}"/>
    <dgm:cxn modelId="{4B03AFF7-22B8-4E9B-BF5D-03A292D78646}" srcId="{459A2F47-5A41-4DDE-8F37-88FA95A0CA81}" destId="{4B8EAA01-331A-4B8A-A7E6-A800D0EAD667}" srcOrd="3" destOrd="0" parTransId="{8C87E418-0395-4993-A6F4-A83304969BF1}" sibTransId="{FBC6B219-7C65-48DE-938F-566DBC2CC1A1}"/>
    <dgm:cxn modelId="{590D9CF9-ADCF-4A19-A678-1E5678769DF1}" type="presOf" srcId="{EDB72E34-4C90-49C6-84DD-692A39230A05}" destId="{6625B902-78DD-4184-AD83-8D098E9C0CEB}" srcOrd="0" destOrd="0" presId="urn:microsoft.com/office/officeart/2005/8/layout/radial6"/>
    <dgm:cxn modelId="{81C0AC73-6DBE-462B-8C44-95057D94757A}" type="presParOf" srcId="{68632168-466B-47C8-A373-691354DCA3FD}" destId="{45777115-EE41-44B8-A212-38B2ACBBB429}" srcOrd="0" destOrd="0" presId="urn:microsoft.com/office/officeart/2005/8/layout/radial6"/>
    <dgm:cxn modelId="{E13ECC46-F64B-465A-97BC-A6336A0FFFAF}" type="presParOf" srcId="{68632168-466B-47C8-A373-691354DCA3FD}" destId="{79182F9E-E4AC-4F25-AD97-1BD3853A315D}" srcOrd="1" destOrd="0" presId="urn:microsoft.com/office/officeart/2005/8/layout/radial6"/>
    <dgm:cxn modelId="{B765D326-9BDD-4E5A-9907-EE64B102C4A0}" type="presParOf" srcId="{68632168-466B-47C8-A373-691354DCA3FD}" destId="{E037CA06-DF1A-42EA-9E73-F1C27A64F7AA}" srcOrd="2" destOrd="0" presId="urn:microsoft.com/office/officeart/2005/8/layout/radial6"/>
    <dgm:cxn modelId="{59D43269-271C-4431-902C-62F269DBC98A}" type="presParOf" srcId="{68632168-466B-47C8-A373-691354DCA3FD}" destId="{22F5C73B-864B-4D3F-9F53-BE2C4F5D169D}" srcOrd="3" destOrd="0" presId="urn:microsoft.com/office/officeart/2005/8/layout/radial6"/>
    <dgm:cxn modelId="{687F80DF-2652-43D6-9962-5FBBF2FAAF9A}" type="presParOf" srcId="{68632168-466B-47C8-A373-691354DCA3FD}" destId="{EFFCA07A-E0AA-4B61-916A-9DCAEEEE15EC}" srcOrd="4" destOrd="0" presId="urn:microsoft.com/office/officeart/2005/8/layout/radial6"/>
    <dgm:cxn modelId="{BA854E34-DAC0-43F0-8DD5-8BE7E014E5A2}" type="presParOf" srcId="{68632168-466B-47C8-A373-691354DCA3FD}" destId="{1D8CBD24-23A0-43C7-986C-0B3D5C727F95}" srcOrd="5" destOrd="0" presId="urn:microsoft.com/office/officeart/2005/8/layout/radial6"/>
    <dgm:cxn modelId="{0248A22A-F0FB-4C76-81C0-14AA7D5D2F40}" type="presParOf" srcId="{68632168-466B-47C8-A373-691354DCA3FD}" destId="{A900B1B7-4333-4708-AFD4-14F16E498A9D}" srcOrd="6" destOrd="0" presId="urn:microsoft.com/office/officeart/2005/8/layout/radial6"/>
    <dgm:cxn modelId="{723C2DA7-110D-447A-A155-D8633B95B9EE}" type="presParOf" srcId="{68632168-466B-47C8-A373-691354DCA3FD}" destId="{0DD460A5-010F-4284-ACEE-9CAD1E3A8762}" srcOrd="7" destOrd="0" presId="urn:microsoft.com/office/officeart/2005/8/layout/radial6"/>
    <dgm:cxn modelId="{8BE6AF31-72C2-4600-93A0-214DB9EBCC88}" type="presParOf" srcId="{68632168-466B-47C8-A373-691354DCA3FD}" destId="{552BD4AC-7BE2-4F1B-9BA5-071288562FE8}" srcOrd="8" destOrd="0" presId="urn:microsoft.com/office/officeart/2005/8/layout/radial6"/>
    <dgm:cxn modelId="{163DB58B-A061-477D-8F1F-DD256C19126E}" type="presParOf" srcId="{68632168-466B-47C8-A373-691354DCA3FD}" destId="{5989768E-97D5-48A8-ABB9-BAE094E9DA68}" srcOrd="9" destOrd="0" presId="urn:microsoft.com/office/officeart/2005/8/layout/radial6"/>
    <dgm:cxn modelId="{B4D41DDE-7671-4CEE-B0BB-CECE87E9AEA0}" type="presParOf" srcId="{68632168-466B-47C8-A373-691354DCA3FD}" destId="{1EF84201-DE01-4395-9BE9-629882944A26}" srcOrd="10" destOrd="0" presId="urn:microsoft.com/office/officeart/2005/8/layout/radial6"/>
    <dgm:cxn modelId="{E1DFD033-DC89-4E25-B2EB-A15F44E09EC6}" type="presParOf" srcId="{68632168-466B-47C8-A373-691354DCA3FD}" destId="{30C583BF-D37F-4C84-85AF-1704C9596181}" srcOrd="11" destOrd="0" presId="urn:microsoft.com/office/officeart/2005/8/layout/radial6"/>
    <dgm:cxn modelId="{D867A450-5647-429A-983D-A059558D139D}" type="presParOf" srcId="{68632168-466B-47C8-A373-691354DCA3FD}" destId="{41A1BDB5-541C-41F5-8464-522EE9F8DE68}" srcOrd="12" destOrd="0" presId="urn:microsoft.com/office/officeart/2005/8/layout/radial6"/>
    <dgm:cxn modelId="{9D5A6A9D-AB79-46BB-91F1-EC24ACF8B703}" type="presParOf" srcId="{68632168-466B-47C8-A373-691354DCA3FD}" destId="{11A2D596-D225-4B1C-B33D-25FFA9D7FD27}" srcOrd="13" destOrd="0" presId="urn:microsoft.com/office/officeart/2005/8/layout/radial6"/>
    <dgm:cxn modelId="{FE108BC6-2EDD-4388-B6E7-2B4368BC93B1}" type="presParOf" srcId="{68632168-466B-47C8-A373-691354DCA3FD}" destId="{9DC9CAAC-4F61-4A1D-B6DE-8D1A837F1D3E}" srcOrd="14" destOrd="0" presId="urn:microsoft.com/office/officeart/2005/8/layout/radial6"/>
    <dgm:cxn modelId="{46659A4C-799E-4A50-89E2-FBEF87B942CD}" type="presParOf" srcId="{68632168-466B-47C8-A373-691354DCA3FD}" destId="{40A101F3-8B76-4D9B-B4FC-B1CEEE8E22EA}" srcOrd="15" destOrd="0" presId="urn:microsoft.com/office/officeart/2005/8/layout/radial6"/>
    <dgm:cxn modelId="{153B5630-F509-4CDF-B0AC-90A9DF42A4AC}" type="presParOf" srcId="{68632168-466B-47C8-A373-691354DCA3FD}" destId="{828FF307-41CA-42FA-BAC9-515B56E7BEBA}" srcOrd="16" destOrd="0" presId="urn:microsoft.com/office/officeart/2005/8/layout/radial6"/>
    <dgm:cxn modelId="{2FE2E718-C8FE-4556-8D56-837CC82B79EC}" type="presParOf" srcId="{68632168-466B-47C8-A373-691354DCA3FD}" destId="{9E97E469-3C8B-40A5-B3BB-0F62546C6095}" srcOrd="17" destOrd="0" presId="urn:microsoft.com/office/officeart/2005/8/layout/radial6"/>
    <dgm:cxn modelId="{2E09167D-56E9-46D5-92BA-E629DFF093C0}" type="presParOf" srcId="{68632168-466B-47C8-A373-691354DCA3FD}" destId="{642AFAC5-C200-40D1-AA28-30E53B554648}" srcOrd="18" destOrd="0" presId="urn:microsoft.com/office/officeart/2005/8/layout/radial6"/>
    <dgm:cxn modelId="{0C4A95F2-4F03-4ADD-97D4-2C82410DF98C}" type="presParOf" srcId="{68632168-466B-47C8-A373-691354DCA3FD}" destId="{B2E2B541-D79E-4916-9324-CEB95FC308F7}" srcOrd="19" destOrd="0" presId="urn:microsoft.com/office/officeart/2005/8/layout/radial6"/>
    <dgm:cxn modelId="{6BEA1EA5-3686-4100-B161-B6828743E1BE}" type="presParOf" srcId="{68632168-466B-47C8-A373-691354DCA3FD}" destId="{B3CD9309-9000-430F-BD02-B8AC78ADB745}" srcOrd="20" destOrd="0" presId="urn:microsoft.com/office/officeart/2005/8/layout/radial6"/>
    <dgm:cxn modelId="{1B0B7FB5-E17E-45EE-8427-25C1E6B9BD41}" type="presParOf" srcId="{68632168-466B-47C8-A373-691354DCA3FD}" destId="{6625B902-78DD-4184-AD83-8D098E9C0CEB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5B902-78DD-4184-AD83-8D098E9C0CEB}">
      <dsp:nvSpPr>
        <dsp:cNvPr id="0" name=""/>
        <dsp:cNvSpPr/>
      </dsp:nvSpPr>
      <dsp:spPr>
        <a:xfrm>
          <a:off x="1980868" y="523351"/>
          <a:ext cx="4164357" cy="4164357"/>
        </a:xfrm>
        <a:prstGeom prst="blockArc">
          <a:avLst>
            <a:gd name="adj1" fmla="val 13114286"/>
            <a:gd name="adj2" fmla="val 16200000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AFAC5-C200-40D1-AA28-30E53B554648}">
      <dsp:nvSpPr>
        <dsp:cNvPr id="0" name=""/>
        <dsp:cNvSpPr/>
      </dsp:nvSpPr>
      <dsp:spPr>
        <a:xfrm>
          <a:off x="1980868" y="523351"/>
          <a:ext cx="4164357" cy="4164357"/>
        </a:xfrm>
        <a:prstGeom prst="blockArc">
          <a:avLst>
            <a:gd name="adj1" fmla="val 10028571"/>
            <a:gd name="adj2" fmla="val 13114286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101F3-8B76-4D9B-B4FC-B1CEEE8E22EA}">
      <dsp:nvSpPr>
        <dsp:cNvPr id="0" name=""/>
        <dsp:cNvSpPr/>
      </dsp:nvSpPr>
      <dsp:spPr>
        <a:xfrm>
          <a:off x="1980868" y="523351"/>
          <a:ext cx="4164357" cy="4164357"/>
        </a:xfrm>
        <a:prstGeom prst="blockArc">
          <a:avLst>
            <a:gd name="adj1" fmla="val 6942857"/>
            <a:gd name="adj2" fmla="val 10028571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1BDB5-541C-41F5-8464-522EE9F8DE68}">
      <dsp:nvSpPr>
        <dsp:cNvPr id="0" name=""/>
        <dsp:cNvSpPr/>
      </dsp:nvSpPr>
      <dsp:spPr>
        <a:xfrm>
          <a:off x="1980868" y="523351"/>
          <a:ext cx="4164357" cy="4164357"/>
        </a:xfrm>
        <a:prstGeom prst="blockArc">
          <a:avLst>
            <a:gd name="adj1" fmla="val 3857143"/>
            <a:gd name="adj2" fmla="val 6942857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9768E-97D5-48A8-ABB9-BAE094E9DA68}">
      <dsp:nvSpPr>
        <dsp:cNvPr id="0" name=""/>
        <dsp:cNvSpPr/>
      </dsp:nvSpPr>
      <dsp:spPr>
        <a:xfrm>
          <a:off x="1980868" y="523351"/>
          <a:ext cx="4164357" cy="4164357"/>
        </a:xfrm>
        <a:prstGeom prst="blockArc">
          <a:avLst>
            <a:gd name="adj1" fmla="val 771429"/>
            <a:gd name="adj2" fmla="val 3857143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0B1B7-4333-4708-AFD4-14F16E498A9D}">
      <dsp:nvSpPr>
        <dsp:cNvPr id="0" name=""/>
        <dsp:cNvSpPr/>
      </dsp:nvSpPr>
      <dsp:spPr>
        <a:xfrm>
          <a:off x="1980868" y="523351"/>
          <a:ext cx="4164357" cy="4164357"/>
        </a:xfrm>
        <a:prstGeom prst="blockArc">
          <a:avLst>
            <a:gd name="adj1" fmla="val 19285714"/>
            <a:gd name="adj2" fmla="val 771429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5C73B-864B-4D3F-9F53-BE2C4F5D169D}">
      <dsp:nvSpPr>
        <dsp:cNvPr id="0" name=""/>
        <dsp:cNvSpPr/>
      </dsp:nvSpPr>
      <dsp:spPr>
        <a:xfrm>
          <a:off x="1980868" y="523351"/>
          <a:ext cx="4164357" cy="4164357"/>
        </a:xfrm>
        <a:prstGeom prst="blockArc">
          <a:avLst>
            <a:gd name="adj1" fmla="val 16200000"/>
            <a:gd name="adj2" fmla="val 19285714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77115-EE41-44B8-A212-38B2ACBBB429}">
      <dsp:nvSpPr>
        <dsp:cNvPr id="0" name=""/>
        <dsp:cNvSpPr/>
      </dsp:nvSpPr>
      <dsp:spPr>
        <a:xfrm>
          <a:off x="3257580" y="1800062"/>
          <a:ext cx="1610934" cy="1610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/>
            <a:t>WATER</a:t>
          </a:r>
        </a:p>
      </dsp:txBody>
      <dsp:txXfrm>
        <a:off x="3493496" y="2035978"/>
        <a:ext cx="1139102" cy="1139102"/>
      </dsp:txXfrm>
    </dsp:sp>
    <dsp:sp modelId="{79182F9E-E4AC-4F25-AD97-1BD3853A315D}">
      <dsp:nvSpPr>
        <dsp:cNvPr id="0" name=""/>
        <dsp:cNvSpPr/>
      </dsp:nvSpPr>
      <dsp:spPr>
        <a:xfrm>
          <a:off x="3499220" y="119"/>
          <a:ext cx="1127654" cy="1127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Physics</a:t>
          </a:r>
        </a:p>
      </dsp:txBody>
      <dsp:txXfrm>
        <a:off x="3664361" y="165260"/>
        <a:ext cx="797372" cy="797372"/>
      </dsp:txXfrm>
    </dsp:sp>
    <dsp:sp modelId="{EFFCA07A-E0AA-4B61-916A-9DCAEEEE15EC}">
      <dsp:nvSpPr>
        <dsp:cNvPr id="0" name=""/>
        <dsp:cNvSpPr/>
      </dsp:nvSpPr>
      <dsp:spPr>
        <a:xfrm>
          <a:off x="5095394" y="768796"/>
          <a:ext cx="1127654" cy="1127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Leisure</a:t>
          </a:r>
        </a:p>
      </dsp:txBody>
      <dsp:txXfrm>
        <a:off x="5260535" y="933937"/>
        <a:ext cx="797372" cy="797372"/>
      </dsp:txXfrm>
    </dsp:sp>
    <dsp:sp modelId="{0DD460A5-010F-4284-ACEE-9CAD1E3A8762}">
      <dsp:nvSpPr>
        <dsp:cNvPr id="0" name=""/>
        <dsp:cNvSpPr/>
      </dsp:nvSpPr>
      <dsp:spPr>
        <a:xfrm>
          <a:off x="5489616" y="2495998"/>
          <a:ext cx="1127654" cy="1127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Textile</a:t>
          </a:r>
        </a:p>
      </dsp:txBody>
      <dsp:txXfrm>
        <a:off x="5654757" y="2661139"/>
        <a:ext cx="797372" cy="797372"/>
      </dsp:txXfrm>
    </dsp:sp>
    <dsp:sp modelId="{1EF84201-DE01-4395-9BE9-629882944A26}">
      <dsp:nvSpPr>
        <dsp:cNvPr id="0" name=""/>
        <dsp:cNvSpPr/>
      </dsp:nvSpPr>
      <dsp:spPr>
        <a:xfrm>
          <a:off x="4385030" y="3881106"/>
          <a:ext cx="1127654" cy="1127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Chemistry</a:t>
          </a:r>
        </a:p>
      </dsp:txBody>
      <dsp:txXfrm>
        <a:off x="4550171" y="4046247"/>
        <a:ext cx="797372" cy="797372"/>
      </dsp:txXfrm>
    </dsp:sp>
    <dsp:sp modelId="{11A2D596-D225-4B1C-B33D-25FFA9D7FD27}">
      <dsp:nvSpPr>
        <dsp:cNvPr id="0" name=""/>
        <dsp:cNvSpPr/>
      </dsp:nvSpPr>
      <dsp:spPr>
        <a:xfrm>
          <a:off x="2613410" y="3881106"/>
          <a:ext cx="1127654" cy="1127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Food</a:t>
          </a:r>
        </a:p>
      </dsp:txBody>
      <dsp:txXfrm>
        <a:off x="2778551" y="4046247"/>
        <a:ext cx="797372" cy="797372"/>
      </dsp:txXfrm>
    </dsp:sp>
    <dsp:sp modelId="{828FF307-41CA-42FA-BAC9-515B56E7BEBA}">
      <dsp:nvSpPr>
        <dsp:cNvPr id="0" name=""/>
        <dsp:cNvSpPr/>
      </dsp:nvSpPr>
      <dsp:spPr>
        <a:xfrm>
          <a:off x="1508823" y="2495998"/>
          <a:ext cx="1127654" cy="1127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Transport</a:t>
          </a:r>
        </a:p>
      </dsp:txBody>
      <dsp:txXfrm>
        <a:off x="1673964" y="2661139"/>
        <a:ext cx="797372" cy="797372"/>
      </dsp:txXfrm>
    </dsp:sp>
    <dsp:sp modelId="{B2E2B541-D79E-4916-9324-CEB95FC308F7}">
      <dsp:nvSpPr>
        <dsp:cNvPr id="0" name=""/>
        <dsp:cNvSpPr/>
      </dsp:nvSpPr>
      <dsp:spPr>
        <a:xfrm>
          <a:off x="1903046" y="768796"/>
          <a:ext cx="1127654" cy="1127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Climate</a:t>
          </a:r>
        </a:p>
      </dsp:txBody>
      <dsp:txXfrm>
        <a:off x="2068187" y="933937"/>
        <a:ext cx="797372" cy="797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5B902-78DD-4184-AD83-8D098E9C0CEB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13114286"/>
            <a:gd name="adj2" fmla="val 16200000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AFAC5-C200-40D1-AA28-30E53B554648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10028571"/>
            <a:gd name="adj2" fmla="val 13114286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101F3-8B76-4D9B-B4FC-B1CEEE8E22EA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6942857"/>
            <a:gd name="adj2" fmla="val 10028571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1BDB5-541C-41F5-8464-522EE9F8DE68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3857143"/>
            <a:gd name="adj2" fmla="val 6942857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9768E-97D5-48A8-ABB9-BAE094E9DA68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771429"/>
            <a:gd name="adj2" fmla="val 3857143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0B1B7-4333-4708-AFD4-14F16E498A9D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19285714"/>
            <a:gd name="adj2" fmla="val 771429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5C73B-864B-4D3F-9F53-BE2C4F5D169D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16200000"/>
            <a:gd name="adj2" fmla="val 19285714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77115-EE41-44B8-A212-38B2ACBBB429}">
      <dsp:nvSpPr>
        <dsp:cNvPr id="0" name=""/>
        <dsp:cNvSpPr/>
      </dsp:nvSpPr>
      <dsp:spPr>
        <a:xfrm>
          <a:off x="508886" y="720783"/>
          <a:ext cx="456342" cy="456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/>
            <a:t>WATER</a:t>
          </a:r>
        </a:p>
      </dsp:txBody>
      <dsp:txXfrm>
        <a:off x="575716" y="787613"/>
        <a:ext cx="322682" cy="322682"/>
      </dsp:txXfrm>
    </dsp:sp>
    <dsp:sp modelId="{79182F9E-E4AC-4F25-AD97-1BD3853A315D}">
      <dsp:nvSpPr>
        <dsp:cNvPr id="0" name=""/>
        <dsp:cNvSpPr/>
      </dsp:nvSpPr>
      <dsp:spPr>
        <a:xfrm>
          <a:off x="577337" y="197628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Physics</a:t>
          </a:r>
        </a:p>
      </dsp:txBody>
      <dsp:txXfrm>
        <a:off x="624118" y="244409"/>
        <a:ext cx="225877" cy="225877"/>
      </dsp:txXfrm>
    </dsp:sp>
    <dsp:sp modelId="{EFFCA07A-E0AA-4B61-916A-9DCAEEEE15EC}">
      <dsp:nvSpPr>
        <dsp:cNvPr id="0" name=""/>
        <dsp:cNvSpPr/>
      </dsp:nvSpPr>
      <dsp:spPr>
        <a:xfrm>
          <a:off x="1039874" y="420374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Leisure</a:t>
          </a:r>
        </a:p>
      </dsp:txBody>
      <dsp:txXfrm>
        <a:off x="1086655" y="467155"/>
        <a:ext cx="225877" cy="225877"/>
      </dsp:txXfrm>
    </dsp:sp>
    <dsp:sp modelId="{0DD460A5-010F-4284-ACEE-9CAD1E3A8762}">
      <dsp:nvSpPr>
        <dsp:cNvPr id="0" name=""/>
        <dsp:cNvSpPr/>
      </dsp:nvSpPr>
      <dsp:spPr>
        <a:xfrm>
          <a:off x="1154111" y="920879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Textile</a:t>
          </a:r>
        </a:p>
      </dsp:txBody>
      <dsp:txXfrm>
        <a:off x="1200892" y="967660"/>
        <a:ext cx="225877" cy="225877"/>
      </dsp:txXfrm>
    </dsp:sp>
    <dsp:sp modelId="{1EF84201-DE01-4395-9BE9-629882944A26}">
      <dsp:nvSpPr>
        <dsp:cNvPr id="0" name=""/>
        <dsp:cNvSpPr/>
      </dsp:nvSpPr>
      <dsp:spPr>
        <a:xfrm>
          <a:off x="834026" y="1322253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Chemistry</a:t>
          </a:r>
        </a:p>
      </dsp:txBody>
      <dsp:txXfrm>
        <a:off x="880807" y="1369034"/>
        <a:ext cx="225877" cy="225877"/>
      </dsp:txXfrm>
    </dsp:sp>
    <dsp:sp modelId="{11A2D596-D225-4B1C-B33D-25FFA9D7FD27}">
      <dsp:nvSpPr>
        <dsp:cNvPr id="0" name=""/>
        <dsp:cNvSpPr/>
      </dsp:nvSpPr>
      <dsp:spPr>
        <a:xfrm>
          <a:off x="320649" y="1322253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Food</a:t>
          </a:r>
        </a:p>
      </dsp:txBody>
      <dsp:txXfrm>
        <a:off x="367430" y="1369034"/>
        <a:ext cx="225877" cy="225877"/>
      </dsp:txXfrm>
    </dsp:sp>
    <dsp:sp modelId="{828FF307-41CA-42FA-BAC9-515B56E7BEBA}">
      <dsp:nvSpPr>
        <dsp:cNvPr id="0" name=""/>
        <dsp:cNvSpPr/>
      </dsp:nvSpPr>
      <dsp:spPr>
        <a:xfrm>
          <a:off x="564" y="920879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Transport</a:t>
          </a:r>
        </a:p>
      </dsp:txBody>
      <dsp:txXfrm>
        <a:off x="47345" y="967660"/>
        <a:ext cx="225877" cy="225877"/>
      </dsp:txXfrm>
    </dsp:sp>
    <dsp:sp modelId="{B2E2B541-D79E-4916-9324-CEB95FC308F7}">
      <dsp:nvSpPr>
        <dsp:cNvPr id="0" name=""/>
        <dsp:cNvSpPr/>
      </dsp:nvSpPr>
      <dsp:spPr>
        <a:xfrm>
          <a:off x="114801" y="420374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Klimate</a:t>
          </a:r>
        </a:p>
      </dsp:txBody>
      <dsp:txXfrm>
        <a:off x="161582" y="467155"/>
        <a:ext cx="225877" cy="225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5B902-78DD-4184-AD83-8D098E9C0CEB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13114286"/>
            <a:gd name="adj2" fmla="val 16200000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AFAC5-C200-40D1-AA28-30E53B554648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10028571"/>
            <a:gd name="adj2" fmla="val 13114286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101F3-8B76-4D9B-B4FC-B1CEEE8E22EA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6942857"/>
            <a:gd name="adj2" fmla="val 10028571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1BDB5-541C-41F5-8464-522EE9F8DE68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3857143"/>
            <a:gd name="adj2" fmla="val 6942857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9768E-97D5-48A8-ABB9-BAE094E9DA68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771429"/>
            <a:gd name="adj2" fmla="val 3857143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0B1B7-4333-4708-AFD4-14F16E498A9D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19285714"/>
            <a:gd name="adj2" fmla="val 771429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5C73B-864B-4D3F-9F53-BE2C4F5D169D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16200000"/>
            <a:gd name="adj2" fmla="val 19285714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77115-EE41-44B8-A212-38B2ACBBB429}">
      <dsp:nvSpPr>
        <dsp:cNvPr id="0" name=""/>
        <dsp:cNvSpPr/>
      </dsp:nvSpPr>
      <dsp:spPr>
        <a:xfrm>
          <a:off x="508886" y="720783"/>
          <a:ext cx="456342" cy="456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/>
            <a:t>WATER</a:t>
          </a:r>
        </a:p>
      </dsp:txBody>
      <dsp:txXfrm>
        <a:off x="575716" y="787613"/>
        <a:ext cx="322682" cy="322682"/>
      </dsp:txXfrm>
    </dsp:sp>
    <dsp:sp modelId="{79182F9E-E4AC-4F25-AD97-1BD3853A315D}">
      <dsp:nvSpPr>
        <dsp:cNvPr id="0" name=""/>
        <dsp:cNvSpPr/>
      </dsp:nvSpPr>
      <dsp:spPr>
        <a:xfrm>
          <a:off x="577337" y="197628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Physics</a:t>
          </a:r>
        </a:p>
      </dsp:txBody>
      <dsp:txXfrm>
        <a:off x="624118" y="244409"/>
        <a:ext cx="225877" cy="225877"/>
      </dsp:txXfrm>
    </dsp:sp>
    <dsp:sp modelId="{EFFCA07A-E0AA-4B61-916A-9DCAEEEE15EC}">
      <dsp:nvSpPr>
        <dsp:cNvPr id="0" name=""/>
        <dsp:cNvSpPr/>
      </dsp:nvSpPr>
      <dsp:spPr>
        <a:xfrm>
          <a:off x="1039874" y="420374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Leisure</a:t>
          </a:r>
        </a:p>
      </dsp:txBody>
      <dsp:txXfrm>
        <a:off x="1086655" y="467155"/>
        <a:ext cx="225877" cy="225877"/>
      </dsp:txXfrm>
    </dsp:sp>
    <dsp:sp modelId="{0DD460A5-010F-4284-ACEE-9CAD1E3A8762}">
      <dsp:nvSpPr>
        <dsp:cNvPr id="0" name=""/>
        <dsp:cNvSpPr/>
      </dsp:nvSpPr>
      <dsp:spPr>
        <a:xfrm>
          <a:off x="1154111" y="920879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Textile</a:t>
          </a:r>
        </a:p>
      </dsp:txBody>
      <dsp:txXfrm>
        <a:off x="1200892" y="967660"/>
        <a:ext cx="225877" cy="225877"/>
      </dsp:txXfrm>
    </dsp:sp>
    <dsp:sp modelId="{1EF84201-DE01-4395-9BE9-629882944A26}">
      <dsp:nvSpPr>
        <dsp:cNvPr id="0" name=""/>
        <dsp:cNvSpPr/>
      </dsp:nvSpPr>
      <dsp:spPr>
        <a:xfrm>
          <a:off x="834026" y="1322253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Chemistry</a:t>
          </a:r>
        </a:p>
      </dsp:txBody>
      <dsp:txXfrm>
        <a:off x="880807" y="1369034"/>
        <a:ext cx="225877" cy="225877"/>
      </dsp:txXfrm>
    </dsp:sp>
    <dsp:sp modelId="{11A2D596-D225-4B1C-B33D-25FFA9D7FD27}">
      <dsp:nvSpPr>
        <dsp:cNvPr id="0" name=""/>
        <dsp:cNvSpPr/>
      </dsp:nvSpPr>
      <dsp:spPr>
        <a:xfrm>
          <a:off x="320649" y="1322253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Food</a:t>
          </a:r>
        </a:p>
      </dsp:txBody>
      <dsp:txXfrm>
        <a:off x="367430" y="1369034"/>
        <a:ext cx="225877" cy="225877"/>
      </dsp:txXfrm>
    </dsp:sp>
    <dsp:sp modelId="{828FF307-41CA-42FA-BAC9-515B56E7BEBA}">
      <dsp:nvSpPr>
        <dsp:cNvPr id="0" name=""/>
        <dsp:cNvSpPr/>
      </dsp:nvSpPr>
      <dsp:spPr>
        <a:xfrm>
          <a:off x="564" y="920879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Transport</a:t>
          </a:r>
        </a:p>
      </dsp:txBody>
      <dsp:txXfrm>
        <a:off x="47345" y="967660"/>
        <a:ext cx="225877" cy="225877"/>
      </dsp:txXfrm>
    </dsp:sp>
    <dsp:sp modelId="{B2E2B541-D79E-4916-9324-CEB95FC308F7}">
      <dsp:nvSpPr>
        <dsp:cNvPr id="0" name=""/>
        <dsp:cNvSpPr/>
      </dsp:nvSpPr>
      <dsp:spPr>
        <a:xfrm>
          <a:off x="114801" y="420374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Klimate</a:t>
          </a:r>
        </a:p>
      </dsp:txBody>
      <dsp:txXfrm>
        <a:off x="161582" y="467155"/>
        <a:ext cx="225877" cy="2258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5B902-78DD-4184-AD83-8D098E9C0CEB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13114286"/>
            <a:gd name="adj2" fmla="val 16200000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AFAC5-C200-40D1-AA28-30E53B554648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10028571"/>
            <a:gd name="adj2" fmla="val 13114286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101F3-8B76-4D9B-B4FC-B1CEEE8E22EA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6942857"/>
            <a:gd name="adj2" fmla="val 10028571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1BDB5-541C-41F5-8464-522EE9F8DE68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3857143"/>
            <a:gd name="adj2" fmla="val 6942857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9768E-97D5-48A8-ABB9-BAE094E9DA68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771429"/>
            <a:gd name="adj2" fmla="val 3857143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0B1B7-4333-4708-AFD4-14F16E498A9D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19285714"/>
            <a:gd name="adj2" fmla="val 771429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5C73B-864B-4D3F-9F53-BE2C4F5D169D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16200000"/>
            <a:gd name="adj2" fmla="val 19285714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77115-EE41-44B8-A212-38B2ACBBB429}">
      <dsp:nvSpPr>
        <dsp:cNvPr id="0" name=""/>
        <dsp:cNvSpPr/>
      </dsp:nvSpPr>
      <dsp:spPr>
        <a:xfrm>
          <a:off x="508886" y="720783"/>
          <a:ext cx="456342" cy="456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/>
            <a:t>WATER</a:t>
          </a:r>
        </a:p>
      </dsp:txBody>
      <dsp:txXfrm>
        <a:off x="575716" y="787613"/>
        <a:ext cx="322682" cy="322682"/>
      </dsp:txXfrm>
    </dsp:sp>
    <dsp:sp modelId="{79182F9E-E4AC-4F25-AD97-1BD3853A315D}">
      <dsp:nvSpPr>
        <dsp:cNvPr id="0" name=""/>
        <dsp:cNvSpPr/>
      </dsp:nvSpPr>
      <dsp:spPr>
        <a:xfrm>
          <a:off x="577337" y="197628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Physics</a:t>
          </a:r>
        </a:p>
      </dsp:txBody>
      <dsp:txXfrm>
        <a:off x="624118" y="244409"/>
        <a:ext cx="225877" cy="225877"/>
      </dsp:txXfrm>
    </dsp:sp>
    <dsp:sp modelId="{EFFCA07A-E0AA-4B61-916A-9DCAEEEE15EC}">
      <dsp:nvSpPr>
        <dsp:cNvPr id="0" name=""/>
        <dsp:cNvSpPr/>
      </dsp:nvSpPr>
      <dsp:spPr>
        <a:xfrm>
          <a:off x="1039874" y="420374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Leisure</a:t>
          </a:r>
        </a:p>
      </dsp:txBody>
      <dsp:txXfrm>
        <a:off x="1086655" y="467155"/>
        <a:ext cx="225877" cy="225877"/>
      </dsp:txXfrm>
    </dsp:sp>
    <dsp:sp modelId="{0DD460A5-010F-4284-ACEE-9CAD1E3A8762}">
      <dsp:nvSpPr>
        <dsp:cNvPr id="0" name=""/>
        <dsp:cNvSpPr/>
      </dsp:nvSpPr>
      <dsp:spPr>
        <a:xfrm>
          <a:off x="1154111" y="920879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Textile</a:t>
          </a:r>
        </a:p>
      </dsp:txBody>
      <dsp:txXfrm>
        <a:off x="1200892" y="967660"/>
        <a:ext cx="225877" cy="225877"/>
      </dsp:txXfrm>
    </dsp:sp>
    <dsp:sp modelId="{1EF84201-DE01-4395-9BE9-629882944A26}">
      <dsp:nvSpPr>
        <dsp:cNvPr id="0" name=""/>
        <dsp:cNvSpPr/>
      </dsp:nvSpPr>
      <dsp:spPr>
        <a:xfrm>
          <a:off x="834026" y="1322253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Chemistry</a:t>
          </a:r>
        </a:p>
      </dsp:txBody>
      <dsp:txXfrm>
        <a:off x="880807" y="1369034"/>
        <a:ext cx="225877" cy="225877"/>
      </dsp:txXfrm>
    </dsp:sp>
    <dsp:sp modelId="{11A2D596-D225-4B1C-B33D-25FFA9D7FD27}">
      <dsp:nvSpPr>
        <dsp:cNvPr id="0" name=""/>
        <dsp:cNvSpPr/>
      </dsp:nvSpPr>
      <dsp:spPr>
        <a:xfrm>
          <a:off x="320649" y="1322253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Food</a:t>
          </a:r>
        </a:p>
      </dsp:txBody>
      <dsp:txXfrm>
        <a:off x="367430" y="1369034"/>
        <a:ext cx="225877" cy="225877"/>
      </dsp:txXfrm>
    </dsp:sp>
    <dsp:sp modelId="{828FF307-41CA-42FA-BAC9-515B56E7BEBA}">
      <dsp:nvSpPr>
        <dsp:cNvPr id="0" name=""/>
        <dsp:cNvSpPr/>
      </dsp:nvSpPr>
      <dsp:spPr>
        <a:xfrm>
          <a:off x="564" y="920879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Transport</a:t>
          </a:r>
        </a:p>
      </dsp:txBody>
      <dsp:txXfrm>
        <a:off x="47345" y="967660"/>
        <a:ext cx="225877" cy="225877"/>
      </dsp:txXfrm>
    </dsp:sp>
    <dsp:sp modelId="{B2E2B541-D79E-4916-9324-CEB95FC308F7}">
      <dsp:nvSpPr>
        <dsp:cNvPr id="0" name=""/>
        <dsp:cNvSpPr/>
      </dsp:nvSpPr>
      <dsp:spPr>
        <a:xfrm>
          <a:off x="114801" y="420374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Klimate</a:t>
          </a:r>
        </a:p>
      </dsp:txBody>
      <dsp:txXfrm>
        <a:off x="161582" y="467155"/>
        <a:ext cx="225877" cy="2258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5B902-78DD-4184-AD83-8D098E9C0CEB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13114286"/>
            <a:gd name="adj2" fmla="val 16200000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AFAC5-C200-40D1-AA28-30E53B554648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10028571"/>
            <a:gd name="adj2" fmla="val 13114286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101F3-8B76-4D9B-B4FC-B1CEEE8E22EA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6942857"/>
            <a:gd name="adj2" fmla="val 10028571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1BDB5-541C-41F5-8464-522EE9F8DE68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3857143"/>
            <a:gd name="adj2" fmla="val 6942857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9768E-97D5-48A8-ABB9-BAE094E9DA68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771429"/>
            <a:gd name="adj2" fmla="val 3857143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0B1B7-4333-4708-AFD4-14F16E498A9D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19285714"/>
            <a:gd name="adj2" fmla="val 771429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5C73B-864B-4D3F-9F53-BE2C4F5D169D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16200000"/>
            <a:gd name="adj2" fmla="val 19285714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77115-EE41-44B8-A212-38B2ACBBB429}">
      <dsp:nvSpPr>
        <dsp:cNvPr id="0" name=""/>
        <dsp:cNvSpPr/>
      </dsp:nvSpPr>
      <dsp:spPr>
        <a:xfrm>
          <a:off x="508886" y="720783"/>
          <a:ext cx="456342" cy="456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/>
            <a:t>WATER</a:t>
          </a:r>
        </a:p>
      </dsp:txBody>
      <dsp:txXfrm>
        <a:off x="575716" y="787613"/>
        <a:ext cx="322682" cy="322682"/>
      </dsp:txXfrm>
    </dsp:sp>
    <dsp:sp modelId="{79182F9E-E4AC-4F25-AD97-1BD3853A315D}">
      <dsp:nvSpPr>
        <dsp:cNvPr id="0" name=""/>
        <dsp:cNvSpPr/>
      </dsp:nvSpPr>
      <dsp:spPr>
        <a:xfrm>
          <a:off x="577337" y="197628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Physics</a:t>
          </a:r>
        </a:p>
      </dsp:txBody>
      <dsp:txXfrm>
        <a:off x="624118" y="244409"/>
        <a:ext cx="225877" cy="225877"/>
      </dsp:txXfrm>
    </dsp:sp>
    <dsp:sp modelId="{EFFCA07A-E0AA-4B61-916A-9DCAEEEE15EC}">
      <dsp:nvSpPr>
        <dsp:cNvPr id="0" name=""/>
        <dsp:cNvSpPr/>
      </dsp:nvSpPr>
      <dsp:spPr>
        <a:xfrm>
          <a:off x="1039874" y="420374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Leisure</a:t>
          </a:r>
        </a:p>
      </dsp:txBody>
      <dsp:txXfrm>
        <a:off x="1086655" y="467155"/>
        <a:ext cx="225877" cy="225877"/>
      </dsp:txXfrm>
    </dsp:sp>
    <dsp:sp modelId="{0DD460A5-010F-4284-ACEE-9CAD1E3A8762}">
      <dsp:nvSpPr>
        <dsp:cNvPr id="0" name=""/>
        <dsp:cNvSpPr/>
      </dsp:nvSpPr>
      <dsp:spPr>
        <a:xfrm>
          <a:off x="1154111" y="920879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Textile</a:t>
          </a:r>
        </a:p>
      </dsp:txBody>
      <dsp:txXfrm>
        <a:off x="1200892" y="967660"/>
        <a:ext cx="225877" cy="225877"/>
      </dsp:txXfrm>
    </dsp:sp>
    <dsp:sp modelId="{1EF84201-DE01-4395-9BE9-629882944A26}">
      <dsp:nvSpPr>
        <dsp:cNvPr id="0" name=""/>
        <dsp:cNvSpPr/>
      </dsp:nvSpPr>
      <dsp:spPr>
        <a:xfrm>
          <a:off x="834026" y="1322253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Chemistry</a:t>
          </a:r>
        </a:p>
      </dsp:txBody>
      <dsp:txXfrm>
        <a:off x="880807" y="1369034"/>
        <a:ext cx="225877" cy="225877"/>
      </dsp:txXfrm>
    </dsp:sp>
    <dsp:sp modelId="{11A2D596-D225-4B1C-B33D-25FFA9D7FD27}">
      <dsp:nvSpPr>
        <dsp:cNvPr id="0" name=""/>
        <dsp:cNvSpPr/>
      </dsp:nvSpPr>
      <dsp:spPr>
        <a:xfrm>
          <a:off x="320649" y="1322253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Food</a:t>
          </a:r>
        </a:p>
      </dsp:txBody>
      <dsp:txXfrm>
        <a:off x="367430" y="1369034"/>
        <a:ext cx="225877" cy="225877"/>
      </dsp:txXfrm>
    </dsp:sp>
    <dsp:sp modelId="{828FF307-41CA-42FA-BAC9-515B56E7BEBA}">
      <dsp:nvSpPr>
        <dsp:cNvPr id="0" name=""/>
        <dsp:cNvSpPr/>
      </dsp:nvSpPr>
      <dsp:spPr>
        <a:xfrm>
          <a:off x="564" y="920879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Transport</a:t>
          </a:r>
        </a:p>
      </dsp:txBody>
      <dsp:txXfrm>
        <a:off x="47345" y="967660"/>
        <a:ext cx="225877" cy="225877"/>
      </dsp:txXfrm>
    </dsp:sp>
    <dsp:sp modelId="{B2E2B541-D79E-4916-9324-CEB95FC308F7}">
      <dsp:nvSpPr>
        <dsp:cNvPr id="0" name=""/>
        <dsp:cNvSpPr/>
      </dsp:nvSpPr>
      <dsp:spPr>
        <a:xfrm>
          <a:off x="114801" y="420374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Klimate</a:t>
          </a:r>
        </a:p>
      </dsp:txBody>
      <dsp:txXfrm>
        <a:off x="161582" y="467155"/>
        <a:ext cx="225877" cy="2258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5B902-78DD-4184-AD83-8D098E9C0CEB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13114286"/>
            <a:gd name="adj2" fmla="val 16200000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AFAC5-C200-40D1-AA28-30E53B554648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10028571"/>
            <a:gd name="adj2" fmla="val 13114286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101F3-8B76-4D9B-B4FC-B1CEEE8E22EA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6942857"/>
            <a:gd name="adj2" fmla="val 10028571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1BDB5-541C-41F5-8464-522EE9F8DE68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3857143"/>
            <a:gd name="adj2" fmla="val 6942857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9768E-97D5-48A8-ABB9-BAE094E9DA68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771429"/>
            <a:gd name="adj2" fmla="val 3857143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0B1B7-4333-4708-AFD4-14F16E498A9D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19285714"/>
            <a:gd name="adj2" fmla="val 771429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5C73B-864B-4D3F-9F53-BE2C4F5D169D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16200000"/>
            <a:gd name="adj2" fmla="val 19285714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77115-EE41-44B8-A212-38B2ACBBB429}">
      <dsp:nvSpPr>
        <dsp:cNvPr id="0" name=""/>
        <dsp:cNvSpPr/>
      </dsp:nvSpPr>
      <dsp:spPr>
        <a:xfrm>
          <a:off x="508886" y="720783"/>
          <a:ext cx="456342" cy="456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/>
            <a:t>WATER</a:t>
          </a:r>
        </a:p>
      </dsp:txBody>
      <dsp:txXfrm>
        <a:off x="575716" y="787613"/>
        <a:ext cx="322682" cy="322682"/>
      </dsp:txXfrm>
    </dsp:sp>
    <dsp:sp modelId="{79182F9E-E4AC-4F25-AD97-1BD3853A315D}">
      <dsp:nvSpPr>
        <dsp:cNvPr id="0" name=""/>
        <dsp:cNvSpPr/>
      </dsp:nvSpPr>
      <dsp:spPr>
        <a:xfrm>
          <a:off x="577337" y="197628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Physics</a:t>
          </a:r>
        </a:p>
      </dsp:txBody>
      <dsp:txXfrm>
        <a:off x="624118" y="244409"/>
        <a:ext cx="225877" cy="225877"/>
      </dsp:txXfrm>
    </dsp:sp>
    <dsp:sp modelId="{EFFCA07A-E0AA-4B61-916A-9DCAEEEE15EC}">
      <dsp:nvSpPr>
        <dsp:cNvPr id="0" name=""/>
        <dsp:cNvSpPr/>
      </dsp:nvSpPr>
      <dsp:spPr>
        <a:xfrm>
          <a:off x="1039874" y="420374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Leisure</a:t>
          </a:r>
        </a:p>
      </dsp:txBody>
      <dsp:txXfrm>
        <a:off x="1086655" y="467155"/>
        <a:ext cx="225877" cy="225877"/>
      </dsp:txXfrm>
    </dsp:sp>
    <dsp:sp modelId="{0DD460A5-010F-4284-ACEE-9CAD1E3A8762}">
      <dsp:nvSpPr>
        <dsp:cNvPr id="0" name=""/>
        <dsp:cNvSpPr/>
      </dsp:nvSpPr>
      <dsp:spPr>
        <a:xfrm>
          <a:off x="1154111" y="920879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Textile</a:t>
          </a:r>
        </a:p>
      </dsp:txBody>
      <dsp:txXfrm>
        <a:off x="1200892" y="967660"/>
        <a:ext cx="225877" cy="225877"/>
      </dsp:txXfrm>
    </dsp:sp>
    <dsp:sp modelId="{1EF84201-DE01-4395-9BE9-629882944A26}">
      <dsp:nvSpPr>
        <dsp:cNvPr id="0" name=""/>
        <dsp:cNvSpPr/>
      </dsp:nvSpPr>
      <dsp:spPr>
        <a:xfrm>
          <a:off x="834026" y="1322253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Chemistry</a:t>
          </a:r>
        </a:p>
      </dsp:txBody>
      <dsp:txXfrm>
        <a:off x="880807" y="1369034"/>
        <a:ext cx="225877" cy="225877"/>
      </dsp:txXfrm>
    </dsp:sp>
    <dsp:sp modelId="{11A2D596-D225-4B1C-B33D-25FFA9D7FD27}">
      <dsp:nvSpPr>
        <dsp:cNvPr id="0" name=""/>
        <dsp:cNvSpPr/>
      </dsp:nvSpPr>
      <dsp:spPr>
        <a:xfrm>
          <a:off x="320649" y="1322253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Food</a:t>
          </a:r>
        </a:p>
      </dsp:txBody>
      <dsp:txXfrm>
        <a:off x="367430" y="1369034"/>
        <a:ext cx="225877" cy="225877"/>
      </dsp:txXfrm>
    </dsp:sp>
    <dsp:sp modelId="{828FF307-41CA-42FA-BAC9-515B56E7BEBA}">
      <dsp:nvSpPr>
        <dsp:cNvPr id="0" name=""/>
        <dsp:cNvSpPr/>
      </dsp:nvSpPr>
      <dsp:spPr>
        <a:xfrm>
          <a:off x="564" y="920879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Transport</a:t>
          </a:r>
        </a:p>
      </dsp:txBody>
      <dsp:txXfrm>
        <a:off x="47345" y="967660"/>
        <a:ext cx="225877" cy="225877"/>
      </dsp:txXfrm>
    </dsp:sp>
    <dsp:sp modelId="{B2E2B541-D79E-4916-9324-CEB95FC308F7}">
      <dsp:nvSpPr>
        <dsp:cNvPr id="0" name=""/>
        <dsp:cNvSpPr/>
      </dsp:nvSpPr>
      <dsp:spPr>
        <a:xfrm>
          <a:off x="114801" y="420374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Klimate</a:t>
          </a:r>
        </a:p>
      </dsp:txBody>
      <dsp:txXfrm>
        <a:off x="161582" y="467155"/>
        <a:ext cx="225877" cy="2258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5B902-78DD-4184-AD83-8D098E9C0CEB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13114286"/>
            <a:gd name="adj2" fmla="val 16200000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AFAC5-C200-40D1-AA28-30E53B554648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10028571"/>
            <a:gd name="adj2" fmla="val 13114286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101F3-8B76-4D9B-B4FC-B1CEEE8E22EA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6942857"/>
            <a:gd name="adj2" fmla="val 10028571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1BDB5-541C-41F5-8464-522EE9F8DE68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3857143"/>
            <a:gd name="adj2" fmla="val 6942857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9768E-97D5-48A8-ABB9-BAE094E9DA68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771429"/>
            <a:gd name="adj2" fmla="val 3857143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0B1B7-4333-4708-AFD4-14F16E498A9D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19285714"/>
            <a:gd name="adj2" fmla="val 771429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5C73B-864B-4D3F-9F53-BE2C4F5D169D}">
      <dsp:nvSpPr>
        <dsp:cNvPr id="0" name=""/>
        <dsp:cNvSpPr/>
      </dsp:nvSpPr>
      <dsp:spPr>
        <a:xfrm>
          <a:off x="133951" y="345848"/>
          <a:ext cx="1206212" cy="1206212"/>
        </a:xfrm>
        <a:prstGeom prst="blockArc">
          <a:avLst>
            <a:gd name="adj1" fmla="val 16200000"/>
            <a:gd name="adj2" fmla="val 19285714"/>
            <a:gd name="adj3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77115-EE41-44B8-A212-38B2ACBBB429}">
      <dsp:nvSpPr>
        <dsp:cNvPr id="0" name=""/>
        <dsp:cNvSpPr/>
      </dsp:nvSpPr>
      <dsp:spPr>
        <a:xfrm>
          <a:off x="508886" y="720783"/>
          <a:ext cx="456342" cy="456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/>
            <a:t>WATER</a:t>
          </a:r>
        </a:p>
      </dsp:txBody>
      <dsp:txXfrm>
        <a:off x="575716" y="787613"/>
        <a:ext cx="322682" cy="322682"/>
      </dsp:txXfrm>
    </dsp:sp>
    <dsp:sp modelId="{79182F9E-E4AC-4F25-AD97-1BD3853A315D}">
      <dsp:nvSpPr>
        <dsp:cNvPr id="0" name=""/>
        <dsp:cNvSpPr/>
      </dsp:nvSpPr>
      <dsp:spPr>
        <a:xfrm>
          <a:off x="577337" y="197628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Physics</a:t>
          </a:r>
        </a:p>
      </dsp:txBody>
      <dsp:txXfrm>
        <a:off x="624118" y="244409"/>
        <a:ext cx="225877" cy="225877"/>
      </dsp:txXfrm>
    </dsp:sp>
    <dsp:sp modelId="{EFFCA07A-E0AA-4B61-916A-9DCAEEEE15EC}">
      <dsp:nvSpPr>
        <dsp:cNvPr id="0" name=""/>
        <dsp:cNvSpPr/>
      </dsp:nvSpPr>
      <dsp:spPr>
        <a:xfrm>
          <a:off x="1039874" y="420374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Leisure</a:t>
          </a:r>
        </a:p>
      </dsp:txBody>
      <dsp:txXfrm>
        <a:off x="1086655" y="467155"/>
        <a:ext cx="225877" cy="225877"/>
      </dsp:txXfrm>
    </dsp:sp>
    <dsp:sp modelId="{0DD460A5-010F-4284-ACEE-9CAD1E3A8762}">
      <dsp:nvSpPr>
        <dsp:cNvPr id="0" name=""/>
        <dsp:cNvSpPr/>
      </dsp:nvSpPr>
      <dsp:spPr>
        <a:xfrm>
          <a:off x="1154111" y="920879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Textile</a:t>
          </a:r>
        </a:p>
      </dsp:txBody>
      <dsp:txXfrm>
        <a:off x="1200892" y="967660"/>
        <a:ext cx="225877" cy="225877"/>
      </dsp:txXfrm>
    </dsp:sp>
    <dsp:sp modelId="{1EF84201-DE01-4395-9BE9-629882944A26}">
      <dsp:nvSpPr>
        <dsp:cNvPr id="0" name=""/>
        <dsp:cNvSpPr/>
      </dsp:nvSpPr>
      <dsp:spPr>
        <a:xfrm>
          <a:off x="834026" y="1322253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Chemistry</a:t>
          </a:r>
        </a:p>
      </dsp:txBody>
      <dsp:txXfrm>
        <a:off x="880807" y="1369034"/>
        <a:ext cx="225877" cy="225877"/>
      </dsp:txXfrm>
    </dsp:sp>
    <dsp:sp modelId="{11A2D596-D225-4B1C-B33D-25FFA9D7FD27}">
      <dsp:nvSpPr>
        <dsp:cNvPr id="0" name=""/>
        <dsp:cNvSpPr/>
      </dsp:nvSpPr>
      <dsp:spPr>
        <a:xfrm>
          <a:off x="320649" y="1322253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Food</a:t>
          </a:r>
        </a:p>
      </dsp:txBody>
      <dsp:txXfrm>
        <a:off x="367430" y="1369034"/>
        <a:ext cx="225877" cy="225877"/>
      </dsp:txXfrm>
    </dsp:sp>
    <dsp:sp modelId="{828FF307-41CA-42FA-BAC9-515B56E7BEBA}">
      <dsp:nvSpPr>
        <dsp:cNvPr id="0" name=""/>
        <dsp:cNvSpPr/>
      </dsp:nvSpPr>
      <dsp:spPr>
        <a:xfrm>
          <a:off x="564" y="920879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Transport</a:t>
          </a:r>
        </a:p>
      </dsp:txBody>
      <dsp:txXfrm>
        <a:off x="47345" y="967660"/>
        <a:ext cx="225877" cy="225877"/>
      </dsp:txXfrm>
    </dsp:sp>
    <dsp:sp modelId="{B2E2B541-D79E-4916-9324-CEB95FC308F7}">
      <dsp:nvSpPr>
        <dsp:cNvPr id="0" name=""/>
        <dsp:cNvSpPr/>
      </dsp:nvSpPr>
      <dsp:spPr>
        <a:xfrm>
          <a:off x="114801" y="420374"/>
          <a:ext cx="319439" cy="31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Klimate</a:t>
          </a:r>
        </a:p>
      </dsp:txBody>
      <dsp:txXfrm>
        <a:off x="161582" y="467155"/>
        <a:ext cx="225877" cy="2258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5B902-78DD-4184-AD83-8D098E9C0CEB}">
      <dsp:nvSpPr>
        <dsp:cNvPr id="0" name=""/>
        <dsp:cNvSpPr/>
      </dsp:nvSpPr>
      <dsp:spPr>
        <a:xfrm>
          <a:off x="833209" y="153850"/>
          <a:ext cx="1226070" cy="1226070"/>
        </a:xfrm>
        <a:prstGeom prst="blockArc">
          <a:avLst>
            <a:gd name="adj1" fmla="val 13114286"/>
            <a:gd name="adj2" fmla="val 16200000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AFAC5-C200-40D1-AA28-30E53B554648}">
      <dsp:nvSpPr>
        <dsp:cNvPr id="0" name=""/>
        <dsp:cNvSpPr/>
      </dsp:nvSpPr>
      <dsp:spPr>
        <a:xfrm>
          <a:off x="833209" y="153850"/>
          <a:ext cx="1226070" cy="1226070"/>
        </a:xfrm>
        <a:prstGeom prst="blockArc">
          <a:avLst>
            <a:gd name="adj1" fmla="val 10028571"/>
            <a:gd name="adj2" fmla="val 13114286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101F3-8B76-4D9B-B4FC-B1CEEE8E22EA}">
      <dsp:nvSpPr>
        <dsp:cNvPr id="0" name=""/>
        <dsp:cNvSpPr/>
      </dsp:nvSpPr>
      <dsp:spPr>
        <a:xfrm>
          <a:off x="833209" y="153850"/>
          <a:ext cx="1226070" cy="1226070"/>
        </a:xfrm>
        <a:prstGeom prst="blockArc">
          <a:avLst>
            <a:gd name="adj1" fmla="val 6942857"/>
            <a:gd name="adj2" fmla="val 10028571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1BDB5-541C-41F5-8464-522EE9F8DE68}">
      <dsp:nvSpPr>
        <dsp:cNvPr id="0" name=""/>
        <dsp:cNvSpPr/>
      </dsp:nvSpPr>
      <dsp:spPr>
        <a:xfrm>
          <a:off x="833209" y="153850"/>
          <a:ext cx="1226070" cy="1226070"/>
        </a:xfrm>
        <a:prstGeom prst="blockArc">
          <a:avLst>
            <a:gd name="adj1" fmla="val 3857143"/>
            <a:gd name="adj2" fmla="val 6942857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9768E-97D5-48A8-ABB9-BAE094E9DA68}">
      <dsp:nvSpPr>
        <dsp:cNvPr id="0" name=""/>
        <dsp:cNvSpPr/>
      </dsp:nvSpPr>
      <dsp:spPr>
        <a:xfrm>
          <a:off x="833209" y="153850"/>
          <a:ext cx="1226070" cy="1226070"/>
        </a:xfrm>
        <a:prstGeom prst="blockArc">
          <a:avLst>
            <a:gd name="adj1" fmla="val 771429"/>
            <a:gd name="adj2" fmla="val 3857143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0B1B7-4333-4708-AFD4-14F16E498A9D}">
      <dsp:nvSpPr>
        <dsp:cNvPr id="0" name=""/>
        <dsp:cNvSpPr/>
      </dsp:nvSpPr>
      <dsp:spPr>
        <a:xfrm>
          <a:off x="833209" y="153850"/>
          <a:ext cx="1226070" cy="1226070"/>
        </a:xfrm>
        <a:prstGeom prst="blockArc">
          <a:avLst>
            <a:gd name="adj1" fmla="val 19285714"/>
            <a:gd name="adj2" fmla="val 771429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5C73B-864B-4D3F-9F53-BE2C4F5D169D}">
      <dsp:nvSpPr>
        <dsp:cNvPr id="0" name=""/>
        <dsp:cNvSpPr/>
      </dsp:nvSpPr>
      <dsp:spPr>
        <a:xfrm>
          <a:off x="833209" y="153850"/>
          <a:ext cx="1226070" cy="1226070"/>
        </a:xfrm>
        <a:prstGeom prst="blockArc">
          <a:avLst>
            <a:gd name="adj1" fmla="val 16200000"/>
            <a:gd name="adj2" fmla="val 19285714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77115-EE41-44B8-A212-38B2ACBBB429}">
      <dsp:nvSpPr>
        <dsp:cNvPr id="0" name=""/>
        <dsp:cNvSpPr/>
      </dsp:nvSpPr>
      <dsp:spPr>
        <a:xfrm>
          <a:off x="1210735" y="531376"/>
          <a:ext cx="471018" cy="471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/>
            <a:t>WATER</a:t>
          </a:r>
        </a:p>
      </dsp:txBody>
      <dsp:txXfrm>
        <a:off x="1279714" y="600355"/>
        <a:ext cx="333060" cy="333060"/>
      </dsp:txXfrm>
    </dsp:sp>
    <dsp:sp modelId="{79182F9E-E4AC-4F25-AD97-1BD3853A315D}">
      <dsp:nvSpPr>
        <dsp:cNvPr id="0" name=""/>
        <dsp:cNvSpPr/>
      </dsp:nvSpPr>
      <dsp:spPr>
        <a:xfrm>
          <a:off x="1281388" y="863"/>
          <a:ext cx="329712" cy="329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Physics</a:t>
          </a:r>
        </a:p>
      </dsp:txBody>
      <dsp:txXfrm>
        <a:off x="1329673" y="49148"/>
        <a:ext cx="233142" cy="233142"/>
      </dsp:txXfrm>
    </dsp:sp>
    <dsp:sp modelId="{EFFCA07A-E0AA-4B61-916A-9DCAEEEE15EC}">
      <dsp:nvSpPr>
        <dsp:cNvPr id="0" name=""/>
        <dsp:cNvSpPr/>
      </dsp:nvSpPr>
      <dsp:spPr>
        <a:xfrm>
          <a:off x="1751398" y="227208"/>
          <a:ext cx="329712" cy="329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Leisure</a:t>
          </a:r>
        </a:p>
      </dsp:txBody>
      <dsp:txXfrm>
        <a:off x="1799683" y="275493"/>
        <a:ext cx="233142" cy="233142"/>
      </dsp:txXfrm>
    </dsp:sp>
    <dsp:sp modelId="{0DD460A5-010F-4284-ACEE-9CAD1E3A8762}">
      <dsp:nvSpPr>
        <dsp:cNvPr id="0" name=""/>
        <dsp:cNvSpPr/>
      </dsp:nvSpPr>
      <dsp:spPr>
        <a:xfrm>
          <a:off x="1867481" y="735801"/>
          <a:ext cx="329712" cy="329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Textile</a:t>
          </a:r>
        </a:p>
      </dsp:txBody>
      <dsp:txXfrm>
        <a:off x="1915766" y="784086"/>
        <a:ext cx="233142" cy="233142"/>
      </dsp:txXfrm>
    </dsp:sp>
    <dsp:sp modelId="{1EF84201-DE01-4395-9BE9-629882944A26}">
      <dsp:nvSpPr>
        <dsp:cNvPr id="0" name=""/>
        <dsp:cNvSpPr/>
      </dsp:nvSpPr>
      <dsp:spPr>
        <a:xfrm>
          <a:off x="1542224" y="1143660"/>
          <a:ext cx="329712" cy="329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Chemistry</a:t>
          </a:r>
        </a:p>
      </dsp:txBody>
      <dsp:txXfrm>
        <a:off x="1590509" y="1191945"/>
        <a:ext cx="233142" cy="233142"/>
      </dsp:txXfrm>
    </dsp:sp>
    <dsp:sp modelId="{11A2D596-D225-4B1C-B33D-25FFA9D7FD27}">
      <dsp:nvSpPr>
        <dsp:cNvPr id="0" name=""/>
        <dsp:cNvSpPr/>
      </dsp:nvSpPr>
      <dsp:spPr>
        <a:xfrm>
          <a:off x="1020552" y="1143660"/>
          <a:ext cx="329712" cy="329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Food</a:t>
          </a:r>
        </a:p>
      </dsp:txBody>
      <dsp:txXfrm>
        <a:off x="1068837" y="1191945"/>
        <a:ext cx="233142" cy="233142"/>
      </dsp:txXfrm>
    </dsp:sp>
    <dsp:sp modelId="{828FF307-41CA-42FA-BAC9-515B56E7BEBA}">
      <dsp:nvSpPr>
        <dsp:cNvPr id="0" name=""/>
        <dsp:cNvSpPr/>
      </dsp:nvSpPr>
      <dsp:spPr>
        <a:xfrm>
          <a:off x="695295" y="735801"/>
          <a:ext cx="329712" cy="329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Transport</a:t>
          </a:r>
        </a:p>
      </dsp:txBody>
      <dsp:txXfrm>
        <a:off x="743580" y="784086"/>
        <a:ext cx="233142" cy="233142"/>
      </dsp:txXfrm>
    </dsp:sp>
    <dsp:sp modelId="{B2E2B541-D79E-4916-9324-CEB95FC308F7}">
      <dsp:nvSpPr>
        <dsp:cNvPr id="0" name=""/>
        <dsp:cNvSpPr/>
      </dsp:nvSpPr>
      <dsp:spPr>
        <a:xfrm>
          <a:off x="811378" y="227208"/>
          <a:ext cx="329712" cy="329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Climate</a:t>
          </a:r>
        </a:p>
      </dsp:txBody>
      <dsp:txXfrm>
        <a:off x="859663" y="275493"/>
        <a:ext cx="233142" cy="2331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5B902-78DD-4184-AD83-8D098E9C0CEB}">
      <dsp:nvSpPr>
        <dsp:cNvPr id="0" name=""/>
        <dsp:cNvSpPr/>
      </dsp:nvSpPr>
      <dsp:spPr>
        <a:xfrm>
          <a:off x="833209" y="153850"/>
          <a:ext cx="1226070" cy="1226070"/>
        </a:xfrm>
        <a:prstGeom prst="blockArc">
          <a:avLst>
            <a:gd name="adj1" fmla="val 13114286"/>
            <a:gd name="adj2" fmla="val 16200000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AFAC5-C200-40D1-AA28-30E53B554648}">
      <dsp:nvSpPr>
        <dsp:cNvPr id="0" name=""/>
        <dsp:cNvSpPr/>
      </dsp:nvSpPr>
      <dsp:spPr>
        <a:xfrm>
          <a:off x="833209" y="153850"/>
          <a:ext cx="1226070" cy="1226070"/>
        </a:xfrm>
        <a:prstGeom prst="blockArc">
          <a:avLst>
            <a:gd name="adj1" fmla="val 10028571"/>
            <a:gd name="adj2" fmla="val 13114286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101F3-8B76-4D9B-B4FC-B1CEEE8E22EA}">
      <dsp:nvSpPr>
        <dsp:cNvPr id="0" name=""/>
        <dsp:cNvSpPr/>
      </dsp:nvSpPr>
      <dsp:spPr>
        <a:xfrm>
          <a:off x="833209" y="153850"/>
          <a:ext cx="1226070" cy="1226070"/>
        </a:xfrm>
        <a:prstGeom prst="blockArc">
          <a:avLst>
            <a:gd name="adj1" fmla="val 6942857"/>
            <a:gd name="adj2" fmla="val 10028571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1BDB5-541C-41F5-8464-522EE9F8DE68}">
      <dsp:nvSpPr>
        <dsp:cNvPr id="0" name=""/>
        <dsp:cNvSpPr/>
      </dsp:nvSpPr>
      <dsp:spPr>
        <a:xfrm>
          <a:off x="833209" y="153850"/>
          <a:ext cx="1226070" cy="1226070"/>
        </a:xfrm>
        <a:prstGeom prst="blockArc">
          <a:avLst>
            <a:gd name="adj1" fmla="val 3857143"/>
            <a:gd name="adj2" fmla="val 6942857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9768E-97D5-48A8-ABB9-BAE094E9DA68}">
      <dsp:nvSpPr>
        <dsp:cNvPr id="0" name=""/>
        <dsp:cNvSpPr/>
      </dsp:nvSpPr>
      <dsp:spPr>
        <a:xfrm>
          <a:off x="833209" y="153850"/>
          <a:ext cx="1226070" cy="1226070"/>
        </a:xfrm>
        <a:prstGeom prst="blockArc">
          <a:avLst>
            <a:gd name="adj1" fmla="val 771429"/>
            <a:gd name="adj2" fmla="val 3857143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0B1B7-4333-4708-AFD4-14F16E498A9D}">
      <dsp:nvSpPr>
        <dsp:cNvPr id="0" name=""/>
        <dsp:cNvSpPr/>
      </dsp:nvSpPr>
      <dsp:spPr>
        <a:xfrm>
          <a:off x="833209" y="153850"/>
          <a:ext cx="1226070" cy="1226070"/>
        </a:xfrm>
        <a:prstGeom prst="blockArc">
          <a:avLst>
            <a:gd name="adj1" fmla="val 19285714"/>
            <a:gd name="adj2" fmla="val 771429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5C73B-864B-4D3F-9F53-BE2C4F5D169D}">
      <dsp:nvSpPr>
        <dsp:cNvPr id="0" name=""/>
        <dsp:cNvSpPr/>
      </dsp:nvSpPr>
      <dsp:spPr>
        <a:xfrm>
          <a:off x="833209" y="153850"/>
          <a:ext cx="1226070" cy="1226070"/>
        </a:xfrm>
        <a:prstGeom prst="blockArc">
          <a:avLst>
            <a:gd name="adj1" fmla="val 16200000"/>
            <a:gd name="adj2" fmla="val 19285714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77115-EE41-44B8-A212-38B2ACBBB429}">
      <dsp:nvSpPr>
        <dsp:cNvPr id="0" name=""/>
        <dsp:cNvSpPr/>
      </dsp:nvSpPr>
      <dsp:spPr>
        <a:xfrm>
          <a:off x="1210735" y="531376"/>
          <a:ext cx="471018" cy="471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/>
            <a:t>WATER</a:t>
          </a:r>
        </a:p>
      </dsp:txBody>
      <dsp:txXfrm>
        <a:off x="1279714" y="600355"/>
        <a:ext cx="333060" cy="333060"/>
      </dsp:txXfrm>
    </dsp:sp>
    <dsp:sp modelId="{79182F9E-E4AC-4F25-AD97-1BD3853A315D}">
      <dsp:nvSpPr>
        <dsp:cNvPr id="0" name=""/>
        <dsp:cNvSpPr/>
      </dsp:nvSpPr>
      <dsp:spPr>
        <a:xfrm>
          <a:off x="1281388" y="863"/>
          <a:ext cx="329712" cy="329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Physics</a:t>
          </a:r>
        </a:p>
      </dsp:txBody>
      <dsp:txXfrm>
        <a:off x="1329673" y="49148"/>
        <a:ext cx="233142" cy="233142"/>
      </dsp:txXfrm>
    </dsp:sp>
    <dsp:sp modelId="{EFFCA07A-E0AA-4B61-916A-9DCAEEEE15EC}">
      <dsp:nvSpPr>
        <dsp:cNvPr id="0" name=""/>
        <dsp:cNvSpPr/>
      </dsp:nvSpPr>
      <dsp:spPr>
        <a:xfrm>
          <a:off x="1751398" y="227208"/>
          <a:ext cx="329712" cy="329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Leisure</a:t>
          </a:r>
        </a:p>
      </dsp:txBody>
      <dsp:txXfrm>
        <a:off x="1799683" y="275493"/>
        <a:ext cx="233142" cy="233142"/>
      </dsp:txXfrm>
    </dsp:sp>
    <dsp:sp modelId="{0DD460A5-010F-4284-ACEE-9CAD1E3A8762}">
      <dsp:nvSpPr>
        <dsp:cNvPr id="0" name=""/>
        <dsp:cNvSpPr/>
      </dsp:nvSpPr>
      <dsp:spPr>
        <a:xfrm>
          <a:off x="1867481" y="735801"/>
          <a:ext cx="329712" cy="329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Textile</a:t>
          </a:r>
        </a:p>
      </dsp:txBody>
      <dsp:txXfrm>
        <a:off x="1915766" y="784086"/>
        <a:ext cx="233142" cy="233142"/>
      </dsp:txXfrm>
    </dsp:sp>
    <dsp:sp modelId="{1EF84201-DE01-4395-9BE9-629882944A26}">
      <dsp:nvSpPr>
        <dsp:cNvPr id="0" name=""/>
        <dsp:cNvSpPr/>
      </dsp:nvSpPr>
      <dsp:spPr>
        <a:xfrm>
          <a:off x="1542224" y="1143660"/>
          <a:ext cx="329712" cy="329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Chemistry</a:t>
          </a:r>
        </a:p>
      </dsp:txBody>
      <dsp:txXfrm>
        <a:off x="1590509" y="1191945"/>
        <a:ext cx="233142" cy="233142"/>
      </dsp:txXfrm>
    </dsp:sp>
    <dsp:sp modelId="{11A2D596-D225-4B1C-B33D-25FFA9D7FD27}">
      <dsp:nvSpPr>
        <dsp:cNvPr id="0" name=""/>
        <dsp:cNvSpPr/>
      </dsp:nvSpPr>
      <dsp:spPr>
        <a:xfrm>
          <a:off x="1020552" y="1143660"/>
          <a:ext cx="329712" cy="329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Food</a:t>
          </a:r>
        </a:p>
      </dsp:txBody>
      <dsp:txXfrm>
        <a:off x="1068837" y="1191945"/>
        <a:ext cx="233142" cy="233142"/>
      </dsp:txXfrm>
    </dsp:sp>
    <dsp:sp modelId="{828FF307-41CA-42FA-BAC9-515B56E7BEBA}">
      <dsp:nvSpPr>
        <dsp:cNvPr id="0" name=""/>
        <dsp:cNvSpPr/>
      </dsp:nvSpPr>
      <dsp:spPr>
        <a:xfrm>
          <a:off x="695295" y="735801"/>
          <a:ext cx="329712" cy="329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Transport</a:t>
          </a:r>
        </a:p>
      </dsp:txBody>
      <dsp:txXfrm>
        <a:off x="743580" y="784086"/>
        <a:ext cx="233142" cy="233142"/>
      </dsp:txXfrm>
    </dsp:sp>
    <dsp:sp modelId="{B2E2B541-D79E-4916-9324-CEB95FC308F7}">
      <dsp:nvSpPr>
        <dsp:cNvPr id="0" name=""/>
        <dsp:cNvSpPr/>
      </dsp:nvSpPr>
      <dsp:spPr>
        <a:xfrm>
          <a:off x="811378" y="227208"/>
          <a:ext cx="329712" cy="329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Climate</a:t>
          </a:r>
        </a:p>
      </dsp:txBody>
      <dsp:txXfrm>
        <a:off x="859663" y="275493"/>
        <a:ext cx="233142" cy="233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7.webp"/><Relationship Id="rId7" Type="http://schemas.openxmlformats.org/officeDocument/2006/relationships/diagramColors" Target="../diagrams/colors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8.web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diagramLayout" Target="../diagrams/layout8.xml"/><Relationship Id="rId7" Type="http://schemas.openxmlformats.org/officeDocument/2006/relationships/image" Target="../media/image31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35.jpg"/><Relationship Id="rId5" Type="http://schemas.openxmlformats.org/officeDocument/2006/relationships/diagramColors" Target="../diagrams/colors8.xml"/><Relationship Id="rId10" Type="http://schemas.openxmlformats.org/officeDocument/2006/relationships/image" Target="../media/image34.jp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40.jp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39.jpg"/><Relationship Id="rId4" Type="http://schemas.openxmlformats.org/officeDocument/2006/relationships/diagramLayout" Target="../diagrams/layout9.xml"/><Relationship Id="rId9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jp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9.jp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1.jpg"/><Relationship Id="rId7" Type="http://schemas.openxmlformats.org/officeDocument/2006/relationships/diagramData" Target="../diagrams/data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microsoft.com/office/2007/relationships/diagramDrawing" Target="../diagrams/drawing3.xml"/><Relationship Id="rId5" Type="http://schemas.openxmlformats.org/officeDocument/2006/relationships/image" Target="../media/image13.webp"/><Relationship Id="rId10" Type="http://schemas.openxmlformats.org/officeDocument/2006/relationships/diagramColors" Target="../diagrams/colors3.xml"/><Relationship Id="rId4" Type="http://schemas.openxmlformats.org/officeDocument/2006/relationships/image" Target="../media/image12.jpg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0.jpg"/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9.jp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8.jpg"/><Relationship Id="rId4" Type="http://schemas.openxmlformats.org/officeDocument/2006/relationships/diagramLayout" Target="../diagrams/layout4.xml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4.jp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5.jpg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343D511-E70E-3B64-F645-37583E9BD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67" y="10475"/>
            <a:ext cx="12208934" cy="68475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D2BEF4-4EFE-707A-B0D7-E371CFAB8C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Landscape and society - shaped by water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280F945-8902-9358-6BA5-A13E2A5272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Rivers and seas determine our lives</a:t>
            </a:r>
            <a:endParaRPr lang="de-DE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48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EAE8F-8F03-2C3A-CC47-BE9C485EE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>
                <a:solidFill>
                  <a:schemeClr val="tx2">
                    <a:lumMod val="75000"/>
                  </a:schemeClr>
                </a:solidFill>
              </a:rPr>
              <a:t>Food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A5B4D26-5410-624D-D8E2-0014D2F18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410" y="2310050"/>
            <a:ext cx="5703143" cy="356446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EF7544E-ABEE-824D-F168-7194FE46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85" y="2278631"/>
            <a:ext cx="5696883" cy="3627304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70A29E9-07FE-D2A7-646D-1EBCA953463B}"/>
              </a:ext>
            </a:extLst>
          </p:cNvPr>
          <p:cNvSpPr txBox="1"/>
          <p:nvPr/>
        </p:nvSpPr>
        <p:spPr>
          <a:xfrm>
            <a:off x="545433" y="2369110"/>
            <a:ext cx="512250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Our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daily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water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consumption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9B6996D-5075-A682-107E-B6FE407A56C1}"/>
              </a:ext>
            </a:extLst>
          </p:cNvPr>
          <p:cNvSpPr txBox="1"/>
          <p:nvPr/>
        </p:nvSpPr>
        <p:spPr>
          <a:xfrm>
            <a:off x="678803" y="4768512"/>
            <a:ext cx="156054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chemeClr val="tx2">
                    <a:lumMod val="75000"/>
                  </a:schemeClr>
                </a:solidFill>
              </a:rPr>
              <a:t>Drinking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</a:rPr>
              <a:t>water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F758F86-F583-5870-A8F5-D16B837267F6}"/>
              </a:ext>
            </a:extLst>
          </p:cNvPr>
          <p:cNvSpPr txBox="1"/>
          <p:nvPr/>
        </p:nvSpPr>
        <p:spPr>
          <a:xfrm>
            <a:off x="3106686" y="4939753"/>
            <a:ext cx="221368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Virtual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</a:rPr>
              <a:t>water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</a:rPr>
              <a:t>food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28EEC6F-589C-42CC-1D62-9C6D6D6FF5C7}"/>
              </a:ext>
            </a:extLst>
          </p:cNvPr>
          <p:cNvSpPr txBox="1"/>
          <p:nvPr/>
        </p:nvSpPr>
        <p:spPr>
          <a:xfrm>
            <a:off x="8485452" y="3721211"/>
            <a:ext cx="135527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sz="1600" b="1" dirty="0" err="1">
                <a:solidFill>
                  <a:schemeClr val="tx2">
                    <a:lumMod val="75000"/>
                  </a:schemeClr>
                </a:solidFill>
              </a:rPr>
              <a:t>Water</a:t>
            </a:r>
            <a:r>
              <a:rPr lang="de-DE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tx2">
                    <a:lumMod val="75000"/>
                  </a:schemeClr>
                </a:solidFill>
              </a:rPr>
              <a:t>content</a:t>
            </a:r>
            <a:endParaRPr lang="de-DE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4" name="Inhaltsplatzhalter 7">
            <a:extLst>
              <a:ext uri="{FF2B5EF4-FFF2-40B4-BE49-F238E27FC236}">
                <a16:creationId xmlns:a16="http://schemas.microsoft.com/office/drawing/2014/main" id="{92311AD8-1E8E-334B-CF60-DBA13CBD55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194158"/>
              </p:ext>
            </p:extLst>
          </p:nvPr>
        </p:nvGraphicFramePr>
        <p:xfrm>
          <a:off x="391259" y="0"/>
          <a:ext cx="1474115" cy="183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68806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5F1BCA5-D35A-95BE-19B6-10DC5B95881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50138" y="-128697"/>
            <a:ext cx="5582093" cy="3333750"/>
          </a:xfrm>
        </p:spPr>
      </p:pic>
      <p:graphicFrame>
        <p:nvGraphicFramePr>
          <p:cNvPr id="9" name="Inhaltsplatzhalter 7">
            <a:extLst>
              <a:ext uri="{FF2B5EF4-FFF2-40B4-BE49-F238E27FC236}">
                <a16:creationId xmlns:a16="http://schemas.microsoft.com/office/drawing/2014/main" id="{4EDDF467-4C26-4055-9A31-BCB3BC913A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541727"/>
              </p:ext>
            </p:extLst>
          </p:nvPr>
        </p:nvGraphicFramePr>
        <p:xfrm>
          <a:off x="111341" y="-301144"/>
          <a:ext cx="1474115" cy="183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A98EC1E2-B7BC-A42B-FA9F-0EE3E4DFC4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2231" y="1496592"/>
            <a:ext cx="4969050" cy="386481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E9E8234-AB31-C5ED-38F0-DF913E944D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341" y="2890545"/>
            <a:ext cx="5972899" cy="386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98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7C07BC-A857-33A6-DBDA-ACCEA50A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b="1" dirty="0">
                <a:solidFill>
                  <a:schemeClr val="tx2">
                    <a:lumMod val="75000"/>
                  </a:schemeClr>
                </a:solidFill>
              </a:rPr>
              <a:t>Transport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BF8B2C42-F5FC-238C-5E97-19905EFA6B5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35219192"/>
              </p:ext>
            </p:extLst>
          </p:nvPr>
        </p:nvGraphicFramePr>
        <p:xfrm>
          <a:off x="513185" y="205273"/>
          <a:ext cx="2892489" cy="147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9EBC77C7-5481-489D-2394-8C2D272C4D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621" y="2001417"/>
            <a:ext cx="6096000" cy="24384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C024D7-D79F-BA83-2868-19C5AEF3CD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383" y="1345910"/>
            <a:ext cx="4215493" cy="236067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F925D22-C4A6-AA34-0E25-EB43090A1D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587" y="4613602"/>
            <a:ext cx="3007956" cy="224439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6E5CDF3-7497-466D-F551-00FE74E344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7042" y="3706586"/>
            <a:ext cx="3421711" cy="287703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B913B1B-9AA2-8678-CEF2-B052E1300B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8442" y="3716142"/>
            <a:ext cx="3963420" cy="28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51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8C000-4FC1-FADD-8E0F-1AE91B0C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Climate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7E694BC-9F5F-A589-469B-103414D7172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7101" y="1810624"/>
            <a:ext cx="3987865" cy="2922405"/>
          </a:xfrm>
        </p:spPr>
      </p:pic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A4CD0F8F-07D7-BF0B-DE65-7F7B39F180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762685"/>
              </p:ext>
            </p:extLst>
          </p:nvPr>
        </p:nvGraphicFramePr>
        <p:xfrm>
          <a:off x="513185" y="205273"/>
          <a:ext cx="2892489" cy="147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87C1C6DC-7DD6-13C3-A1D3-576F1ACD38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4813" y="1810624"/>
            <a:ext cx="3700338" cy="246240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E8EF1A2-8387-3C60-D8F1-8C101D9D76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101" y="4438033"/>
            <a:ext cx="3987865" cy="172950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62F0EF3-B801-D8E4-CC73-2CA41DA703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4813" y="4609290"/>
            <a:ext cx="2449744" cy="163019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32E5658-DD47-6EDC-DC74-8FE3CAA032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6303" y="3730387"/>
            <a:ext cx="4439169" cy="250909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74EE7DB-892E-E1CD-D492-76BDFECD4B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1486" y="1468698"/>
            <a:ext cx="3315897" cy="206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76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63257-BACB-10B6-A7D1-2D90A9595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0320"/>
            <a:ext cx="10364451" cy="1596177"/>
          </a:xfrm>
        </p:spPr>
        <p:txBody>
          <a:bodyPr/>
          <a:lstStyle/>
          <a:p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Germany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7467570-CEA8-080A-B175-66417416996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2684" y="1551633"/>
            <a:ext cx="5583821" cy="3091674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28DC5D9-C18F-C9B0-6728-9EA076AF3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930" y="1676497"/>
            <a:ext cx="3482069" cy="230219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0C4338-4D66-657B-ED8C-4D6B07511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216" y="4054511"/>
            <a:ext cx="2705100" cy="1524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6D5E3D9-548C-35D3-BB38-C4C99C212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546" y="4165133"/>
            <a:ext cx="2619375" cy="174307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A224CF0-8480-0AEF-198F-E115BF5390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37" y="4850671"/>
            <a:ext cx="6100762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92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769DF-5C0F-1475-AE04-2BE55737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b="1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de-DE" sz="4400" b="1" dirty="0" err="1">
                <a:solidFill>
                  <a:schemeClr val="tx2">
                    <a:lumMod val="75000"/>
                  </a:schemeClr>
                </a:solidFill>
              </a:rPr>
              <a:t>dangerous</a:t>
            </a:r>
            <a:r>
              <a:rPr lang="de-DE" sz="4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4400" b="1" dirty="0" err="1">
                <a:solidFill>
                  <a:schemeClr val="tx2">
                    <a:lumMod val="75000"/>
                  </a:schemeClr>
                </a:solidFill>
              </a:rPr>
              <a:t>development</a:t>
            </a:r>
            <a:endParaRPr lang="de-DE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07B5240-B666-B8DD-2704-A6622069462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67000" y="1909325"/>
            <a:ext cx="6858000" cy="3238500"/>
          </a:xfrm>
        </p:spPr>
      </p:pic>
    </p:spTree>
    <p:extLst>
      <p:ext uri="{BB962C8B-B14F-4D97-AF65-F5344CB8AC3E}">
        <p14:creationId xmlns:p14="http://schemas.microsoft.com/office/powerpoint/2010/main" val="53872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50650-88FE-2194-063C-3123713B4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fascination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water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074753B-5F73-56C8-79C3-27C79F078AF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2377281"/>
            <a:ext cx="5105400" cy="3403600"/>
          </a:xfr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73746AC-F15B-25BE-6984-1EB343DE27A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094062" y="2377281"/>
            <a:ext cx="5488338" cy="3403600"/>
          </a:xfrm>
        </p:spPr>
      </p:pic>
    </p:spTree>
    <p:extLst>
      <p:ext uri="{BB962C8B-B14F-4D97-AF65-F5344CB8AC3E}">
        <p14:creationId xmlns:p14="http://schemas.microsoft.com/office/powerpoint/2010/main" val="3903865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517D6-1792-1A45-232B-F72759E1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>
                <a:solidFill>
                  <a:schemeClr val="tx2">
                    <a:lumMod val="75000"/>
                  </a:schemeClr>
                </a:solidFill>
              </a:rPr>
              <a:t>Water is a phenomenon – </a:t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with many contradictory aspects</a:t>
            </a:r>
            <a:b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de-DE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82B1A4-AB57-0317-838C-554F015E86E1}"/>
              </a:ext>
            </a:extLst>
          </p:cNvPr>
          <p:cNvSpPr txBox="1"/>
          <p:nvPr/>
        </p:nvSpPr>
        <p:spPr>
          <a:xfrm>
            <a:off x="3128433" y="2073047"/>
            <a:ext cx="76115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Water makes our planet habitable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Water gives life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Water carries us through the day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Water cleans, refreshes and relaxes us 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BUT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Water is an elemental force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Water can destroy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Water can kill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Water can make an area uninhabitable</a:t>
            </a: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5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4F074-E162-E973-121A-EC375F596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89309"/>
            <a:ext cx="10364451" cy="1596177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 importance of water for society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6F9D7090-1100-088E-4B68-38AFB92288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1418291"/>
              </p:ext>
            </p:extLst>
          </p:nvPr>
        </p:nvGraphicFramePr>
        <p:xfrm>
          <a:off x="2182241" y="1232470"/>
          <a:ext cx="8126095" cy="500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5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C5A8DE7-5FE4-F7B4-CA8C-9EF53F46F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848" y="798123"/>
            <a:ext cx="3238350" cy="316561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59E54B-1991-4FB0-8D81-A35069A12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909" y="3300490"/>
            <a:ext cx="4500181" cy="33707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C621B92-194B-1F12-C94A-8DE50553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25616"/>
          </a:xfrm>
        </p:spPr>
        <p:txBody>
          <a:bodyPr>
            <a:normAutofit fontScale="90000"/>
          </a:bodyPr>
          <a:lstStyle/>
          <a:p>
            <a:r>
              <a:rPr lang="de-DE" sz="4400" b="1" dirty="0">
                <a:solidFill>
                  <a:schemeClr val="tx2">
                    <a:lumMod val="75000"/>
                  </a:schemeClr>
                </a:solidFill>
              </a:rPr>
              <a:t>Physics</a:t>
            </a:r>
            <a:br>
              <a:rPr lang="de-DE" sz="44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30081AD-9DDC-1DDD-6F1D-DF483C162D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314083" y="1602651"/>
            <a:ext cx="4537662" cy="2549284"/>
          </a:xfrm>
        </p:spPr>
      </p:pic>
      <p:graphicFrame>
        <p:nvGraphicFramePr>
          <p:cNvPr id="11" name="Inhaltsplatzhalter 7">
            <a:extLst>
              <a:ext uri="{FF2B5EF4-FFF2-40B4-BE49-F238E27FC236}">
                <a16:creationId xmlns:a16="http://schemas.microsoft.com/office/drawing/2014/main" id="{2E8175B1-A7CD-CF49-9BBB-F3B58DBF2C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152930"/>
              </p:ext>
            </p:extLst>
          </p:nvPr>
        </p:nvGraphicFramePr>
        <p:xfrm>
          <a:off x="712961" y="-236671"/>
          <a:ext cx="1474115" cy="183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0505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C088B-5C51-3226-BD97-CFFB4FE8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27216"/>
          </a:xfrm>
        </p:spPr>
        <p:txBody>
          <a:bodyPr>
            <a:normAutofit fontScale="90000"/>
          </a:bodyPr>
          <a:lstStyle/>
          <a:p>
            <a:r>
              <a:rPr lang="de-DE" sz="4800" b="1" dirty="0">
                <a:solidFill>
                  <a:schemeClr val="tx2">
                    <a:lumMod val="75000"/>
                  </a:schemeClr>
                </a:solidFill>
              </a:rPr>
              <a:t>Leisure</a:t>
            </a:r>
            <a:br>
              <a:rPr lang="de-DE" dirty="0"/>
            </a:b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776EADF-E444-2FD4-92E7-D1A877412F1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2467" y="3323022"/>
            <a:ext cx="4377267" cy="2919603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0C32ECB-4180-1029-AB7F-09A776B17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199" y="3323022"/>
            <a:ext cx="4876801" cy="274320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BC2EAA6-162A-8851-9C4D-0E54D164B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347556" y="1460500"/>
            <a:ext cx="2590800" cy="1727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C6FEC48-1E1D-7992-107B-F0CC706D5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705" y="982133"/>
            <a:ext cx="2730500" cy="182033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31415BC-BDD0-940D-4922-79FAADA1F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7386" y="697741"/>
            <a:ext cx="2566559" cy="1855719"/>
          </a:xfrm>
          <a:prstGeom prst="rect">
            <a:avLst/>
          </a:prstGeom>
        </p:spPr>
      </p:pic>
      <p:graphicFrame>
        <p:nvGraphicFramePr>
          <p:cNvPr id="15" name="Inhaltsplatzhalter 7">
            <a:extLst>
              <a:ext uri="{FF2B5EF4-FFF2-40B4-BE49-F238E27FC236}">
                <a16:creationId xmlns:a16="http://schemas.microsoft.com/office/drawing/2014/main" id="{94EC7EE7-EA28-715C-ACEC-1508F15A16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976394"/>
              </p:ext>
            </p:extLst>
          </p:nvPr>
        </p:nvGraphicFramePr>
        <p:xfrm>
          <a:off x="10399116" y="-89208"/>
          <a:ext cx="1474115" cy="183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0190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15F47-204D-A157-8D0D-28B02955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9" y="37872"/>
            <a:ext cx="10364451" cy="1596177"/>
          </a:xfrm>
        </p:spPr>
        <p:txBody>
          <a:bodyPr>
            <a:normAutofit/>
          </a:bodyPr>
          <a:lstStyle/>
          <a:p>
            <a:r>
              <a:rPr lang="de-DE" sz="4800" b="1" dirty="0">
                <a:solidFill>
                  <a:schemeClr val="tx2">
                    <a:lumMod val="75000"/>
                  </a:schemeClr>
                </a:solidFill>
              </a:rPr>
              <a:t>Textile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C42FD1F-F6AD-9A69-7E43-8067F19923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6716" y="423786"/>
            <a:ext cx="4574644" cy="2732079"/>
          </a:xfrm>
        </p:spPr>
      </p:pic>
      <p:graphicFrame>
        <p:nvGraphicFramePr>
          <p:cNvPr id="6" name="Inhaltsplatzhalter 7">
            <a:extLst>
              <a:ext uri="{FF2B5EF4-FFF2-40B4-BE49-F238E27FC236}">
                <a16:creationId xmlns:a16="http://schemas.microsoft.com/office/drawing/2014/main" id="{10B226DA-133C-0C6D-F167-91118E7D2F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167499"/>
              </p:ext>
            </p:extLst>
          </p:nvPr>
        </p:nvGraphicFramePr>
        <p:xfrm>
          <a:off x="176716" y="-205273"/>
          <a:ext cx="1474115" cy="183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AA106C0D-7493-2404-D7B8-3B72760B87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8169" y="687961"/>
            <a:ext cx="3194803" cy="237846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47DE4DE-EBFD-4C1D-47D5-3370122CF0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6536" y="3967890"/>
            <a:ext cx="3239484" cy="202236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1E0D601-4E95-91D4-0ACF-E2CA17EA46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9587" y="1412514"/>
            <a:ext cx="2180355" cy="213138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6C6D119-4CF2-1C5B-EC1C-4F5BB27B7A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6162" y="3429000"/>
            <a:ext cx="3789122" cy="213138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0E07B93-FB5D-3756-1F95-3B04E4EEC9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716" y="3209955"/>
            <a:ext cx="4591851" cy="322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5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C97251E-32C3-6ED5-4886-89D9DAFBA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0" y="774441"/>
            <a:ext cx="6102974" cy="518781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58BC028-8D1A-D4E3-A970-66C0007EC8AE}"/>
              </a:ext>
            </a:extLst>
          </p:cNvPr>
          <p:cNvSpPr txBox="1"/>
          <p:nvPr/>
        </p:nvSpPr>
        <p:spPr>
          <a:xfrm>
            <a:off x="298580" y="774441"/>
            <a:ext cx="2687216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T-shirt that we buy in Europe often has a journey of about 18,000 km behind it - once halfway around the world! </a:t>
            </a:r>
            <a:r>
              <a:rPr lang="de-DE" dirty="0"/>
              <a:t>  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0A25C99-74AF-3CF1-1E7B-E195718BB867}"/>
              </a:ext>
            </a:extLst>
          </p:cNvPr>
          <p:cNvSpPr txBox="1"/>
          <p:nvPr/>
        </p:nvSpPr>
        <p:spPr>
          <a:xfrm>
            <a:off x="2985796" y="4135221"/>
            <a:ext cx="1623526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1: Burkina Faso - this is where the cotton is grown</a:t>
            </a:r>
            <a:endParaRPr lang="de-DE" sz="16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78306F4-9030-96B7-85F1-D6CE0ECEF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596" y="592105"/>
            <a:ext cx="6204309" cy="621924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C0CB1E8-95A1-B653-4F1E-3B7B8239DD65}"/>
              </a:ext>
            </a:extLst>
          </p:cNvPr>
          <p:cNvSpPr txBox="1"/>
          <p:nvPr/>
        </p:nvSpPr>
        <p:spPr>
          <a:xfrm>
            <a:off x="8889193" y="312776"/>
            <a:ext cx="3065377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2 Turkey: spinning and weaving</a:t>
            </a:r>
          </a:p>
          <a:p>
            <a:r>
              <a:rPr lang="en-US" dirty="0"/>
              <a:t>3 China: dye</a:t>
            </a:r>
          </a:p>
          <a:p>
            <a:r>
              <a:rPr lang="en-US" dirty="0"/>
              <a:t>4 Bangladesh: sewing</a:t>
            </a:r>
          </a:p>
          <a:p>
            <a:r>
              <a:rPr lang="en-US" dirty="0"/>
              <a:t>5 Europe: buy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0270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4433A5-719D-77C3-8BA8-D1225A7BF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b="1" dirty="0">
                <a:solidFill>
                  <a:schemeClr val="tx2">
                    <a:lumMod val="75000"/>
                  </a:schemeClr>
                </a:solidFill>
              </a:rPr>
              <a:t>Chemistry</a:t>
            </a:r>
            <a:br>
              <a:rPr lang="de-DE" dirty="0"/>
            </a:b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93C4867-2FFC-52EA-BF6B-C8AA5C54BB1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315473" y="1532477"/>
            <a:ext cx="4149327" cy="4141970"/>
          </a:xfrm>
        </p:spPr>
      </p:pic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9F9D8589-849E-46AB-5C82-02754371E3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016000" y="1617133"/>
            <a:ext cx="3713559" cy="2079593"/>
          </a:xfr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EC3B7AE-ACA6-07FC-44FA-E42176208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107" y="4131203"/>
            <a:ext cx="2847975" cy="1609725"/>
          </a:xfrm>
          <a:prstGeom prst="rect">
            <a:avLst/>
          </a:prstGeom>
        </p:spPr>
      </p:pic>
      <p:graphicFrame>
        <p:nvGraphicFramePr>
          <p:cNvPr id="16" name="Inhaltsplatzhalter 7">
            <a:extLst>
              <a:ext uri="{FF2B5EF4-FFF2-40B4-BE49-F238E27FC236}">
                <a16:creationId xmlns:a16="http://schemas.microsoft.com/office/drawing/2014/main" id="{A082131A-0D36-4497-1BA3-912D0779D6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890555"/>
              </p:ext>
            </p:extLst>
          </p:nvPr>
        </p:nvGraphicFramePr>
        <p:xfrm>
          <a:off x="913774" y="-222189"/>
          <a:ext cx="1474115" cy="183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60638549"/>
      </p:ext>
    </p:extLst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TM04033925[[fn=Tropfen]]</Template>
  <TotalTime>0</TotalTime>
  <Words>228</Words>
  <Application>Microsoft Office PowerPoint</Application>
  <PresentationFormat>Breitbild</PresentationFormat>
  <Paragraphs>105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Tw Cen MT</vt:lpstr>
      <vt:lpstr>Wingdings</vt:lpstr>
      <vt:lpstr>Tropfen</vt:lpstr>
      <vt:lpstr>Landscape and society - shaped by water</vt:lpstr>
      <vt:lpstr>The fascination of water</vt:lpstr>
      <vt:lpstr>Water is a phenomenon –  with many contradictory aspects </vt:lpstr>
      <vt:lpstr>The importance of water for society</vt:lpstr>
      <vt:lpstr>Physics </vt:lpstr>
      <vt:lpstr>Leisure </vt:lpstr>
      <vt:lpstr>Textile</vt:lpstr>
      <vt:lpstr>PowerPoint-Präsentation</vt:lpstr>
      <vt:lpstr>Chemistry </vt:lpstr>
      <vt:lpstr>Food</vt:lpstr>
      <vt:lpstr>PowerPoint-Präsentation</vt:lpstr>
      <vt:lpstr>Transport</vt:lpstr>
      <vt:lpstr>Climate</vt:lpstr>
      <vt:lpstr>Two Examples from Germany</vt:lpstr>
      <vt:lpstr>A dangerous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Landscape and society - shaped by water</dc:title>
  <dc:creator>Ulrike Kurth</dc:creator>
  <cp:lastModifiedBy>Ulrike Kurth</cp:lastModifiedBy>
  <cp:revision>5</cp:revision>
  <dcterms:created xsi:type="dcterms:W3CDTF">2022-07-26T18:36:51Z</dcterms:created>
  <dcterms:modified xsi:type="dcterms:W3CDTF">2024-10-23T09:19:48Z</dcterms:modified>
</cp:coreProperties>
</file>