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37162-31C6-5B7B-B2B0-D304BEFC1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BB8523-5512-FA3E-819D-DE907CF61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CE025-E6B6-F128-A6E0-F3751F8F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4A7CC5-221E-C202-7EE3-50A5718B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218ED2-9AC1-769E-D0AC-DE980844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46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989EA-F761-4EE6-3501-2970D810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A0780D-4081-40C6-5F90-4F04E485E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C85F1-4CB1-F934-CA24-F97E43B4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84CA4-94CC-B4B1-740B-E63A0EB1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200AF2-B594-09B9-FA1A-D4EA7338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85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40ADFA-FB58-B2CB-1B31-75BA50A0A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EABD3A-9331-85DE-1555-BF28ECD94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0F6A5F-C1BF-4588-B4B7-8FE7A364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53AF34-D8A4-6A4B-DAE8-6CD556BE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A9DC97-6BDE-7211-B0DB-5A9D2938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49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59738-7A52-4836-114A-1655F60F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31237E-C95E-AB80-C238-CE50AD00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8C4EC0-E28B-6FDA-8E45-91D87435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BEB39E-46D8-FC7F-F04B-4E3182A2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ADB54E-7449-DD24-E679-27F80211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34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1C69A-6B18-0C3E-66DA-10F7E04B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EA92D8-3B90-5731-D287-27DB42B97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DB6D90-F136-BE98-C869-3F10114A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1E4D5-0D91-D7E5-E293-03F31507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C4897-8565-10A1-CC79-45A60C47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21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7FBDD-E96A-F34C-9231-10D4D2EE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EACE38-C0D2-F736-8454-25861D43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529590-F222-4268-8F51-166A34B35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4CD596-89AE-F2B6-6B64-274B2CC2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627453-2C68-7065-AABE-375CC555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E0347F-A02B-AF46-F2C0-6B5C388D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9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86567-E036-3FB4-2CC9-2577EE3D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27F5C9-0F66-8EDD-8269-2DA37ED6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408FF2-C008-15EC-9C84-83B0B23A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6FF99A-7330-24C6-7176-40501320C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CA2D52-A0E1-1B72-D8F4-C00FB7D2C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83DE23-C179-A249-BDAB-A773C273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A97DAF-2732-3368-2F72-B8064457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A2B58B-421A-8A24-39B7-695AEA7A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1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BF93B-984C-E271-592F-3E57C235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9C93F2-AE88-338D-13FB-FCD10529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0ED5CE-FBEB-19BE-5F88-7F16DE79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8E2AC3-2362-6B97-5364-40D006DD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43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CEAB59-3D9B-2D6C-22F9-39A58B7D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2505C9-30BB-0FF2-C373-DC5C39EB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B2C9F2-49BE-2344-8C8D-68B71E2C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51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7D91D-D8F0-23D3-3AA5-957D4CAA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5575B-3F57-B5BF-87BE-94F8B3D9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FF14B7-4115-1CDA-ECB1-72F41DB2D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7F0614-361A-5004-62A9-FE0A1146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1CC79A-9D36-FAB8-5585-7AF870C3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C5E14E-B732-1A5C-AB00-08CA0930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8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81982-D589-71D4-8E2E-FA867117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7A7160-6CE2-20A9-0E34-082113979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7420E8-F8AC-5818-37C1-267282734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22E988-F31F-8A47-74B1-C7A7960D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2557DF-7B21-433F-DCBC-C1B8BE0A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0D903C-0815-C6F4-C4CD-D9802DC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04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702A97-CF05-8847-8038-7F3E1B64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6DCDC-A556-1702-637C-DC48AD32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4C0A84-A651-3103-C402-9E4D483C0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407E-7F05-4421-ADD9-B38D521C602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73312D-AB81-37CC-B120-753A1FB66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8F3EB-8C12-DD49-4DC2-C04BDBA01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086E-4837-46AA-9116-200CA0F3C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76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ader-europe.e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2E094-5BE0-214B-FF84-3DD370339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7E6FFC-237C-88D6-7B4C-487F71E8F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589454-D166-9945-63B3-8F027B70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8C2A21-30CC-4436-83B9-B857F3ED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12" y="1"/>
            <a:ext cx="8435788" cy="11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2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FA4EF-DF00-61A7-39BC-6C9F42346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C907B8-1E9F-9028-DB9A-3F90D3B22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F5AA29-E2D9-ACFA-2421-622F3959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85"/>
            <a:ext cx="12192000" cy="67950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427DF5-3E81-0843-9E2C-893F99672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12" y="1"/>
            <a:ext cx="8588188" cy="14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51AF0-943D-94D4-8A10-B3166F73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5A0CE-DD96-FAAA-95DA-7FAD739C0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66737-E692-E910-3D6F-F2480A52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B6D78B5-13E1-BFA7-1A45-F87A4C206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"/>
            <a:ext cx="88392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5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F9A88-47AC-DA2E-9C66-2CE9F63FB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84FECA-C120-2D1C-E8EA-BA8FE8559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0B8F41-B95D-E491-50C3-3044143D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624"/>
            <a:ext cx="121920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2B0035-70A6-06A9-0A13-5D89F6B4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670" y="1"/>
            <a:ext cx="855232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3519E-B48E-D50E-C389-D706678D7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A24090-740C-095C-34DA-31609B82C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862936-A003-8E18-6522-7FA4AD84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00"/>
            <a:ext cx="12192000" cy="63336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0748CE-AC9F-198D-0D93-B6D8848FA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128" y="0"/>
            <a:ext cx="8668871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690AF2-09A8-05B6-12EB-F6E89E8A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C6085C-7ED5-02F3-D7EC-D7B6BFBF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343"/>
            <a:ext cx="12192000" cy="60996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F4994B-85DB-723C-945B-562EFBDDF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8534400" cy="17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AAB82-65E3-065C-7884-757152485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3" y="1588894"/>
            <a:ext cx="9495453" cy="2387600"/>
          </a:xfrm>
        </p:spPr>
        <p:txBody>
          <a:bodyPr/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Besuchen Sie uns gern unter: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051C1C-7075-1CDA-B9BE-5FA8E1AD3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3091"/>
            <a:ext cx="9144000" cy="1655762"/>
          </a:xfrm>
        </p:spPr>
        <p:txBody>
          <a:bodyPr/>
          <a:lstStyle/>
          <a:p>
            <a:r>
              <a:rPr lang="de-DE">
                <a:hlinkClick r:id="rId2"/>
              </a:rPr>
              <a:t>https://www.pader-europe.eu</a:t>
            </a:r>
            <a:endParaRPr lang="de-DE"/>
          </a:p>
          <a:p>
            <a:endParaRPr lang="de-DE"/>
          </a:p>
          <a:p>
            <a:r>
              <a:rPr lang="de-DE" sz="3600" b="1">
                <a:solidFill>
                  <a:schemeClr val="accent1">
                    <a:lumMod val="75000"/>
                  </a:schemeClr>
                </a:solidFill>
              </a:rPr>
              <a:t>Vielen Dank für Ihr Interesse!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E6095C-DD28-B451-84F9-EFF00634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9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Besuchen Sie uns gern unter: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1</cp:revision>
  <dcterms:created xsi:type="dcterms:W3CDTF">2024-10-20T15:20:47Z</dcterms:created>
  <dcterms:modified xsi:type="dcterms:W3CDTF">2024-10-22T13:25:06Z</dcterms:modified>
</cp:coreProperties>
</file>