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89" r:id="rId2"/>
    <p:sldId id="292" r:id="rId3"/>
    <p:sldId id="258" r:id="rId4"/>
    <p:sldId id="259" r:id="rId5"/>
    <p:sldId id="263" r:id="rId6"/>
    <p:sldId id="262" r:id="rId7"/>
    <p:sldId id="264" r:id="rId8"/>
    <p:sldId id="265" r:id="rId9"/>
    <p:sldId id="266" r:id="rId10"/>
    <p:sldId id="267" r:id="rId11"/>
    <p:sldId id="268" r:id="rId12"/>
    <p:sldId id="269" r:id="rId13"/>
    <p:sldId id="270" r:id="rId14"/>
    <p:sldId id="272" r:id="rId15"/>
    <p:sldId id="271" r:id="rId16"/>
    <p:sldId id="273" r:id="rId17"/>
    <p:sldId id="275" r:id="rId18"/>
    <p:sldId id="274" r:id="rId19"/>
    <p:sldId id="276" r:id="rId20"/>
    <p:sldId id="277" r:id="rId21"/>
    <p:sldId id="278" r:id="rId22"/>
    <p:sldId id="279" r:id="rId23"/>
    <p:sldId id="280" r:id="rId24"/>
    <p:sldId id="294" r:id="rId25"/>
    <p:sldId id="281" r:id="rId26"/>
    <p:sldId id="293" r:id="rId27"/>
    <p:sldId id="282" r:id="rId28"/>
    <p:sldId id="297" r:id="rId29"/>
    <p:sldId id="283" r:id="rId30"/>
    <p:sldId id="284" r:id="rId31"/>
    <p:sldId id="286" r:id="rId32"/>
    <p:sldId id="285" r:id="rId33"/>
    <p:sldId id="287" r:id="rId34"/>
    <p:sldId id="288" r:id="rId35"/>
    <p:sldId id="295" r:id="rId36"/>
    <p:sldId id="291" r:id="rId37"/>
    <p:sldId id="296" r:id="rId3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autoAdjust="0"/>
    <p:restoredTop sz="94660"/>
  </p:normalViewPr>
  <p:slideViewPr>
    <p:cSldViewPr snapToGrid="0">
      <p:cViewPr varScale="1">
        <p:scale>
          <a:sx n="99" d="100"/>
          <a:sy n="99" d="100"/>
        </p:scale>
        <p:origin x="7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lv-LV"/>
          </a:p>
        </p:txBody>
      </p:sp>
      <p:sp>
        <p:nvSpPr>
          <p:cNvPr id="3" name="Datuma vietturis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1421868F-96AA-460C-B91D-51FAEF4204C4}" type="datetimeFigureOut">
              <a:rPr lang="lv-LV" smtClean="0"/>
              <a:t>23.08.2024</a:t>
            </a:fld>
            <a:endParaRPr lang="lv-LV"/>
          </a:p>
        </p:txBody>
      </p:sp>
      <p:sp>
        <p:nvSpPr>
          <p:cNvPr id="4" name="Kājenes vietturis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lv-LV"/>
          </a:p>
        </p:txBody>
      </p:sp>
      <p:sp>
        <p:nvSpPr>
          <p:cNvPr id="5" name="Slaida numura vietturis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FCA04E21-6CA7-47A4-9939-6C3381E2632A}" type="slidenum">
              <a:rPr lang="lv-LV" smtClean="0"/>
              <a:t>‹Nr.›</a:t>
            </a:fld>
            <a:endParaRPr lang="lv-LV"/>
          </a:p>
        </p:txBody>
      </p:sp>
    </p:spTree>
    <p:extLst>
      <p:ext uri="{BB962C8B-B14F-4D97-AF65-F5344CB8AC3E}">
        <p14:creationId xmlns:p14="http://schemas.microsoft.com/office/powerpoint/2010/main" val="18610550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11192 14827 0,'29'0'47,"-29"30"-16,30-1 0,-1-29-31,-29 30 32,31 0-17,-2-30 32,-29 30 0,30-1-31,-30 1-1,29-30 1,2 30 109,-31 0-78,0-1 0,0 1-16,0 0 0,0 0 94,0-1-94,0 31 141,0-30-172,29-1 47,-29 61 16,30-61-32,-30 31 125,0-30-78,0-1-31,-30 31-16,1-30 94,-2-1 16,31 2-47,0-2-79,-29 1 48,-1-30-48,30 60 64,0-31 202,0 1-141,30 0-124,-30 0 62,29-30-62,2 0-16,-2 0 15,-29 29 17,30 1-17,30-30-15,-1 60 16,-29-60 15,0 0 110,-1 0-126,1 0 32,30 0 31,-31-30-62,31 30 31,-30-30-31,-30 0 77,60 1-46,-31 29-16,1 0 1,30 0-1,-31 0 16,30-30-32,-28 30 32,-2 0-31,31 0 15,-30 0-15,-1 0 46,31 0-46,-30-30 0,-1 0-16,1 30 93,30 0 79,-31-59 31,-29 29-187,0 0 0,0 1 109,0-31-94,0 30 125,-29-30-140,29 31 15,0-1 16,-30 30 31,0-89-62,30 59-1,-30 30 32,30-29-31,0-2 202,-29 31-218,29-29 141,0-1-125,0 1 31,29-2 31,1 2-31,0 29-47,0 0 62,-1 0-46,2 0-16,-2-30 15,1 30 1,30 0 31,-31 0-47,1 0 15,30 0 1,-30-30 0,-1 0-1,0 30 17,2 0-1,-1-29 0,-1-1 32,2 30-48,-2 0 16,1-30-15,-1 0 109,2 1-109,-2 29 77,61 0-14,-61 0-48,31 0 16,-30-30-32,-30 0 17,29 0 14,31 30-30,-30 0 93,-1 0-93,1 0-16,0 0 31,0 0 16,-1-29 0,31-31 16,-30 30-1,-1 1 63,31-31-94,-30 30 32,-1-30 62,31 31-78,-60-1-16,30 1 0,-1 29 16,-29-31-47,0 2 16,31-1-1,-2 30 1,1-60 0,-30 31 46,30 29-46,29-30-1,-59 1 17,0-2 30,30 2-31,-30-1 47,0 0-62,30 0 31,0 1-47,-30-1 109,0 0-31,0 0 16,0-29-31,0 29 46,0 0-78,0 1-15,0-1 15,0 0-15,0-29 31,0 29-47,0 0 31,0-29-31,29 59 31,1-31-15,-30 2 15,30-1-15,-30 1-1,30-2 1,-1 2 0,-29-1-1,0 1 1,0-31 15,0 30 0,60 1-15,-60-2 0,0 2-1,30-1 1,-30 1 46,0-2-30,0 1-1,0 1 0,29-2 0,-29-28 32,0 30-32,0-2 63,0-28-79,0 30 17,0-2-17,-29 31 1,29-29 0,0-1 15,0 1 31,0-31 126,0 30-173,0 0 79,0 0-78,0 1-1,0-1 1,0 0-16,0 0 16,0-29 15,0-1-15,0 31-1,0-1 16,0-30-15,0 1 0,0 29-1,0 0 1,0 1 0,0-2-1,0 2 1,0-1 15,0 1 78,0-31-93,0 30 62,0 1-78,0-31 16,0 30-16,0 1 31,0-31-31,0 1 0,-60-61 31,30 1-15,30 60 0,0 29-1,0 0 16,0-29-15,30 59 0,0-30 15,0 0-15,30 30 93,-31 0-93,1 0 77,-1 0-77,2 0 0,-2 0-16,30 0 46,-28 0 17,-2 0-32,31 0-15,-30-30-1,-1 1 1,-29-2 0,30 31 46,0 0-62,0-29 31,-1-30-15,31 59 0,-1-31-1,1 2 1,-60-1 0,30 30-1,-1-29 32,2 29-16,-2-31-31,1 31 32,-1-59-1,2 30-16,-2 29 32,1-31-15,30-28-17,-31 30 1,1-2 62,0 31-78,0 0 109,-1-29-93,1-1 15,0 0 0,0 0 1,-30 1-32,29 29 0,-29-30 15,30 0 17,0 30-32,-30-30 31,0 1 16,30-1-16,-1 0-15,1-29 15,0 59-31,0-90 78,-30 61-62,29-31 15,-29 30-16,31 1 95,-2-31-16,-29 30-32,0 1-31,30 29-31,-30-60 16,0 30 0,0 1-1,0-2 1,0 2-1,0-1 48,0 1-16,0-2-32,0 2 17,0-1-1,0-30-15,0 31 46,0-1-46,0 0-16,0 0 93,0 1-93,0-1 47,-30 30-47,30-30 16,0 0 0,-29 1 15,-2-61-16,2 90 1,29-29 15,-30-1 16,0-1-47,0 2 0,1-31 31,-1 60 94,0-30-109,30 1 31,-30 29 0,1 0-47,-1 0 0,30-30 15,-30 0 48,0 0-47,1 1 140,-1 29-109,0-30 0,-60-59-32,61 89-15,-1-30 0,1-30 47,-2 60 62,2-29-93,-1-1 31,1 30-16,-2-30 0,2 0-15,-1 30 15,30-29-15,-30 29 156,-29 0-157,29-60 32,0 30-15,0 1-17,1 29 16,-1-31 110,0 2-110,30-1 16,-30-59-47,1 89 16,-1-30-1,30-30 79,0 31-31,0-1-48,0 0 17,0 0-1,0 1-16,-30-31 1,0 30 0,1 30 15,29-29 188,0-1-141,0 0 47,29 0 0,-29 1 437,0-1-546,0 0-16,30 0 125,-30-29-94,0-1 16,30 31-16,-30-2 32,30 2-48,-30-1 32,0 1-47,0-2 32,0 2 14,0-30-30,0 28 47,0 2-48,29-1-15,-29 1 16,0-2-1,0 2 1,0-1 15,30 1 16,0 29-31,-30-31 15,0-28-31,0 29 47,0 0 31,0 1-47,0-1-15,0 0 0,0-29 124,0 29-109,0 0 16,0-29-31,0 29 0,30 0 15,-30-29-16,29 29 1,-29 0 0,0 0-1,30 1 1,0-2-16,-30 2 16,30-1 15,-30 1 0,0-2-15,29 31-1,-29-59 32,60-30-16,-60 30 16,30-1-47,-30 30 32,29 0 14,-29 0-30,0-29 0,31 29 31,-2 0 31,-29 1-16,30-1-31,-1 0 79,-29 0-48,31 30-30,-2-29-1,-29-1-16,30 0 64,-1 0-17,2 1-31,-31-1 32,29 0-48,1 30 32,-30-30-31,30-30 15,0 60 0,-1-88 1,-29 57 15,30 31-1,0-29-14,0-1-17,-1 1 1,31-32 31,-30 32 78,-1 0-110,1-2 17,0-28-32,0 30 15,-1-2 95,2 31-63,-2 0 62,1 0-109,-1 0 16,2 0-16,-2 0 140,30 0-93,1-59 78,-60 28 63,0 2-188,-29-30 15,-2 28 32,62 31 234,-2-29-234,31-30 63,-30 59-95,-1 0-15,32-31 63,-32 31-32,-29-29-15,59-30 15,-28 59 0,-2 0-15,0-31 15,1 2 31,-30-1-30,31 0-1,-2 0 0,-29 1 0,30-1-31,-30 0 47,0-29 94,30 29-125,0 30-16,-30-30 15,29 0 16,1 1 16,-30-1 0,30 0-47,0 30 78,-1-30-62,1 1 15,30 29 0,-60-30 16,29 0 31,2 30-62,-2-59 15,1 59-15,-1-31 31,2 2-32,-2 29 95,1 0-48,-1 0 860,-29-30-375,0 1-547,0-2 47,31 31 390,-2 0-296,30 0-94,-28 0-31,-31-29-1,29-1 1,1 30 15,0 0-15,-30-29-16,30-2 31,-1 2 0,1 29-15,0-30-1,-30 1 1,30 29 0,-1-31-1,1 2 1,-30-1 0,30 30 15,0-29 0,-30-2-15,29 31-1,2-29 17,-2-1-1,-29 0 0,30 30-15,30-59 15,-60 29-31,0 0 141,0 0-95,0 1 1,0-31-15,0 30 93,0 1-125,0-1 62,0 0-46,0 0 31,29 1-1,-29-2-46,0 2 32,0-1 15,0-30 46,0 31 17,0-1-63,0 1 62,0-2-93,0 2-1,0-30 63,0 28-78,0 2 32,0-30 77,0-1-15,-29 30-79,-31-30 17,30 60-1,1 0-16,-2-29 48,31-31 249,0 30-265,0 1-31,60-1 31,-30 30 0,-30-30-32,29 0-15,31 30 78,-60-29-31,59-31-31,1 30 15,-30 1 0,30-1 1,-60 0-1,29 30 16,1-30-47,-30 1 15,30 29 1,0-31 0,-1 2-16,1-1 31,0 30 16,-30-29-47,30-2 15,-1 31 1,1-29 0,0-1 62,0 30-78,-30-29 15,29-2 17,2 31-32,-31-29 15,29 29 17,1 0-17,-1-30 1,-29 1-1,31 29 1,-2-31 0,-29 2-1,30-1 17,-1 30-17,2-60 32,-2 1 0,1 28-31,-1 2 30,2 0 17,-31-1 15,29-1-47,1 31-15,0-29 0,0 29 15,-1 0-31,1 0 15,-30-29 48,30-1-63,0 30 62,-1 0-46,1 0 0,0-31-1,0 31 32,-1 0-16,2 0-15,28 0 62,-30 0 0,2 0-62,-2 0-16,1 0 16,-1 0-1,2 0 1,-2 0 15,1 0-31,-1-29 31,61 29-15,-60-30 0,0 1-16,-1 29 31,1 0 0,0 0-15,0 0-1,-1 0 1,1 0 15,0 0 0,0 0-15,-1 0 47,2 0-48,28 0 1,-30 0 15,2 0 0,28 0 63,-30 29-47,2 1-16,-1-1 32,-1 2-16,2-1-32,-2-1 79,1-29-78,-1 0-1,2 29 79,-31 2-47,29-31-16,1 30 16,-1-1-16,2 0-31,-2-29 16,1 31 78,-1-1-48,2-1 95,-31 1-94,0 0-16,0 0 0,0-1 1,29 2-17,1-31 32,-30 59-16,0-30-31,0 2 125,0-2-109,0 1 78,0-1-79,0 2 17,0-2 15,0 1 15,0-1-46,0 31 31,0-30-16,0 0-16,0 0 17,0-1 30,30 1-46,-30 0 62,0 0-47,30-1-15,-30 1 78,0 30-79,59-1 16,-59-29 110,0 0-125,0-1 62,0 1-63,0 30 220,-30-60-220,1 0 17,-1 0-32,0 0 31,-29 0 31,28 0-62,2 29 16,-30-29 47,28 31-1,2-31-46,-1 0-1,1 0 1,-31 0 0,1 59 46,28-30 1,2-29 30,-1 0-77,-1 31 15,2-31 79,29 29-79,0 1 0,-30-30-31,1 29 16,29 2 15,-31-2 0,2 1 0,-1-1-31,30 2 16,-29 28 15,-2-59-15,2 0-16,-1 29 31,-30 31 16,31-30-31,-1 0 46,0 0-46,0 29 62,1-29-47,-1 0-15,30-1-1,-60 1 1,31-30 0,-31 30-1,30 0 1,-30 29 0,60-29 62,-29-30-63,-1 30 17,1-1-32,-2 2 46,2 28-30,-1-30 15,1-29-15,-2 31-16,31-2 16,-29 1-1,-1-1 1,0 31 15,0-30-15,1 30 15,29-31-15,-30 1-1,0-30-15,0 29 16,30 2-1,0-2 1,-59 31 0,59-30 31,-30-1-16,0 1 0,30 0 16,-29 29-31,-2-29 46,2 0-46,-1-30 15,1 30-15,-2-30 15,2 29-31,-30 31 15,-1-60 17,60 30-1,-30-30-15,1 29-16,-2 1 31,2-30-16,-31 30 1,30 0 0,1-1 15,-1-29-15,0 0 15,0 31-16,30-2 142,-29 1-110,-31 30 31,-30-31 31,61-29 94,-30 0-187,28-29 31,2 29 0,-1-31-16,1 2 78,-2 29-62,2 0-31,-1 0-16,1 0 47,-2 0-47,-28 0 109,29 0 94,30 29-15,0 2-157,0-2 0,0 1-15,0-1-1,0 2 1,30-2 15,29-29-15,-28 0 78,-2 0-94,30 30 78,-59-1-63,31 2 32,-31 28 16,29-59-48,-29 31 17,0-2 46,0 0-47,0 1-15,0 1-1,0 27 16,0-28-31,0 1 16,0 28 78,0-30 31,0 2-125,-29-31 15,-2 29 1,31 1 0,0-1 46,0 31-15,-29-30-47,-1 0 78,30 0-47,-29-1-15,29 1 0,-31 0-16,31 0 62,-29-1-31,-1 31 16,30-30 31,0-1-62,0 1-16,-30-30 31,30 60 32,0-31-32,0 1 0,0 0-15,0 0 31,0-1-47,0 2 15,30-2 17,-30 1-32,0-1 31,0 31-15,0-30 15,0-1-16,0 2 1,0-2 15,0 1-31,0 30 32,0-1-17,0 1 1,0-31 15,0 1-15,0 0-1,0 0 1,0-1-16,0 1 16,0 0-1,0 0 16,0-1 63,0 31-78,0-30-1,30 29 79,30-29-16,-60 0-31,29-1-31,-29 2 78,0-2-94,0 1 15,0-1 1,0 2-1,0-2 1,0 1 15,0 30-15,0-31 31,0 1-32,0-1 1,0 2 0,0-2-1,0 30 17,30 1-17,-30 0 32,0-30-31,0-1-1,0 31 1,29-30 15,2-1-31,-31 1 47,0 0-47,0 0 16,0 29 31,0-29 15,0 0-15,0-1-16,0 1-15,0 0 46,0 0-46,0-1 0,-31 2-1,2-31 16,29 29 1,-30 61-1,1-61 31,-2 1-30,31-1 15,0 2-32,0-2 16,0 1 1,0-1-32,0 2 15,0 28 79,0-29-16,0 0-47,0-1 1,31-29-32,-2 30 15,30-30 32,1 30-16,-1-30 79,-28 0 77,-2 0-140,1 0-31,-1 0-1,2 0 17,-31-30-32,59 30 62,-29 0-46,-30 30 265,0 29-250,0-29-15,-30-30 0,0 60-1,1-31 16,-2-29-31,31 30 141,31-30-110,28 0-31,-29 0 0,0 0 16,29 0-16,-29 0 16,89 0-1,0-59 16,-60-1-15,-28 30 0,-31 1-1,0 58 126,0 1-110,0 0-31,0 0 16,-31-1-1,31 31 1,-29-30 0,-1-1-1,30 1 17,0 0 108,30-30-124,30 0-1,-31 30 220,-29-1-220,0 2-15,0-1 16,0-1 0,0 0-1,30-29 79,-1 0-78,31 0-16,-30 0 15,30-29 1,-31 0 0,1-1-16,89-60 31,-59 90 0,-90 30 141,30-1-156,0 32-1,0-32-15,-30-29 16,0 29 15,30 2-15,0-1-1,0-1 79,0 1-16,30-30-62,30 0-1,-31 0-15,1 0 16,0 0 15,0 0 32,-1 0-63,31 0 15,-30 0 64,-30 30-64,0 0-15,0-1 16,0 31 15,0-30 0,0-1-15,0 1 46,0 0 17,60-30-48,-31 0 0,1-30-31,-1 0 16,61 1-1,-30-1 1,-31 0 15,31 0 16,-30 1-31,29-1-1,30 0 1,-59 0 31,0 30-32,0-29 1,-1-1 15,2 30 1,-2 0-17,1 0 1,-1 0-1,31 0 1,-30 0 0,-1 0-1,2 0 1,-1 0 0,-1 0 46,2 0-46,-2 0-1,1 0-15,-1-60 32,2 31 46,-2-1 0,1-1-78,-30 2 15,29 29 1,2-30 31,-31 0-31,29 30-1,30 0 1,-28 0-1,28 0 1,1 0 0,-60-30-1,29 30 1,31-29-16,-30 29 31,-1 0-15,31 0-1,-1 0 17,1 0-17,-1 29 1,1-29 0,-30 0-1,-1 0 1,31 0 46,-30 0-46,59 0-16,-29 0 31,-30 0-31,29 0 31,-29 0-15,0 0 0,-1 0-1,1-29 1,-30-1 0,30 30 15,0 0-31,-1-60 31,2 31-15,-2 29-1,1-30 17,-1 30-32,2-30 15,-2 0 16,1 30-15,-30-29 0,29 29 31,31 0-47,-30 0 62,-1-30-46,2 30-1,-2 0 1,1 0 0,-30-30 15,60 30-16,-1 0 1,60 0 0,-30 0-1,-58 0 110,28 0-125,-59-30 0,29 30 16,2 0 0,-2 0-1,61 0 1,-61-29-1,30 29 1,-59-30 31,31 0-31,-2 30 30,1-30-30,-30 1 15,30 29-15,29 0 15,-29-31 94,0 31-109,-30-29 15,30 29-15,-1-30 15,1 30 16,0-29 93,0 29-15,-1 0-109,2-31 0,-2 2 109,-29 58 62,-60 31-156,60-30-31,0-1 16,-29 2 0,29-2-1,-30 1 1,0-30 0,30 30-1,-30 0 1,30-1-1,-29 31 1,29-30 15,0-1 141,0 1-125,0 0-31,29 0-1,-29-1 17,0 1 139,30 0-155,30-30 31,-31 0 47,31 30-47,-30-30-32,-1 29 1,2-29-16,28 0 31,-30 0-15,2 30 62,-2-30-63,1 0 1,-1 60 15,2-31 1,-2 2 14,1-1-14,-30-1-17,30 0 17,0-29 77,-1 0-93,1 0 30,30 0 17,-31 0-47,1 0-1,30 0 32,-31 0 16,2 0-48,28 0-15,-29 0 141,0 0-141,0 0 15,29 0 1,-29 0 109,29 31-109,1-1 15,-30-1 16,-1-29 62,2 60 32,-31-30-126,29-30 1,-29 29 93,0 31 110,-29-60-188,-2 0-15,-28 0 15,29 0-15,0 0 46,1 0-62,-1 0 47,0 0-15,0-30-32,1 0 15,-1 30 1,0 0 31,-29 0-16,-2-29-15,3 29 30,58-30-14,-31 30-1,1 0 0,1 0-15,0 0-1,-2 0 17,1 0-1,1 0-15,-1 0 15,0 0 47,0 0-47,1 0-15,-2 0 78,2 0-79,29 30-15,0-1 47,-30 1-31,1-30-16,29 30 15,0 0 1,-31-1 62,31 31 63,0-30 93,-29-1-218,-1-29-1,1 0 95,-2 0-95,2 0 1,-1 0 0,1 0 93,-31 0-78,30 0-15,0-29 62,0 29-62,1 0 15,-1 0 31,0 0-46,30 29 234,0 2-219,0-2-31,0 1 47,0-1-31,-30-29 249,1 0-218,-1 0-16,-30 0-31,31-29 79,-2-1 92,2 30 95,29 30-235,0-1-31,0 2 47,0-2-16,0 1 63,0 30-63,-30-31 32,1 1-47,29-1-1,-31-29 1,-28 60 15,59-30 0,-29-30 16,-31 0-16,30 0-15,-59 0 0,-1 0-1,31 0 1,-1 0 0,31 0 15,-1 0 0,-30 0-15,31 0-1,-2 0 1,-28 0 15,30 0-15,-31 0-1,30 0 1,1 0 0,-2 0-1,-57 0 1,28-30 0,30 1-1,0 29 1,-29 0-1,29 0 17,0-31 30,0 31-46,1 0-1,-1 0 1,-30 0-16,31 0 16,-2 0-1,-28 0-15,30 0 32,-2 0-17,2 0 1,-1 0 31,1 0-32,-31 0 1,30 0-16,1 0 78,-31 0-62,30 0-16,-30 0 15,31 0-15,-1 0 32,30 31-17,-30-31 32,0 0-31,1 0-16,-1 0 15,-30 0 1,31 0 15,-2 0-31,2 0 16,-1 0 15,1 0 0,-31 0 1,30 0-32,1 0 46,-2 29-30,2-29 47,-1 0-48,1 0-15,-2 0 47,2 0 0,-1 0-16,-30 0-31,1 30 16,28-30 46,2 60-46,-1-31 0,-30-29-1,31 0 63,-1 0-46,-30 0 14,31 30-14,-1-30-1,-30 30 16,31 0-32,-1-30 17,0 29-1,0-29 0,1 30 47,-2 0-15,2-30-63,-1 30 15,1-30-15,29 29 16,-60-29 31,30 30 15,30 0 48,-29 0-110,-2-30 15,31 59 64,-29 1-48,29 0 156,-30-31-171,30 1 62,0 30-62,0-31 15,0 1-31,0-1 16,0 2-1,0-2 32,0 30 62,0-28-93,0-2 15,0 1-15,0-1 0,0 2-1,0-2 16,30-29 32,-30 30-47,29 30-1,31-31 16,-60 1 1,0 0-32,30 0 31,-1-1-15,31 31-1,-30-30 32,30-1 141,-1 31-173,-29-60-15,0 0 31,29 30 16,1-1-31,-1 31 46,-29-60-30,0 0-17,-1 0 79,2 0 0,-2 0-47,1 0-47,-1 0 0,31 0 47,-30 0 93,-1 30-109,2-1 32,-31 2-47,0-2 93,0 1-78,0-1-15,0 2-1,0-2 48,0 30 15,0-28-31,0-2 31,0 1-31,0-1-16,0 2 0,-60-2-31,30 31 32,30-30-17,0-1 1,-29 31 0,-31-30-1,60 29 95,0-29-79,0 0 16,0 29-16,-30-59 0,30 30 16,0 0-31,0-1 15,0 1-15,0 0-1,-29-30 1,29 59 15,0-28-15,-31-31-1,31 29 17,0 30-32,-29-28 31,29-2-16,0 1 32,0-1-15,0 2-17,0 28 32,0-30 16,-30-29-32,30 31 16,0 28 31,0-28 31,-30-2-93,0-29-1,30 30 17,0-1-17,-29 2 17,-1-2-1,0 30 31,0-28 63,1-2-62,-1 1 77,30 30-108,-30-60-17,0 0 48,-30 0-16,31 0-47,-1 0 140,-30 0-140,31 0 32,-1 0-1,1 0-16,-2 0-15,2 0 16,-1-31 47,-30 2-48,31-1 32,-1 1-16,30-2 47,-30 31-62,0-29 47,30-30-1,0 28-31,-29 2-15,-1-1 15,30 1 16,0-2-31,0-28 62,-30-1-63,0-30 142,1 90-142,-1-29 1,30-1 31,-60-30-32,31 60 64,29-29-64,-31 29 1,-28-30 31,30 1 140,-2-2-171,31 2 31,-29 29 15,-1-30 16,1 0-15,-2 0-1,2 1-30,29-1 108,0 0-77,0 0 30,0 1-77,0-1 93,0 0 188,-30 30-250,1 0-16,29 30-31,-31 0 16,2-30 15,-1 29 1,30 1 14,-30-30 48,0 0-94,30 30 16,-59-30-1,29 0-15,30 30 16,-30-30 0,-29 0-1,-1 29 1,31-29 15,29 30 125,-31 0-140,2-30 15,29 30 16,0-1 16,0 2 30,0-2-14,0 1-33,0-1-30,0 2 0,-30-2 15,30 1 94,-29-1-109,-2-29-16,31 31 31,0-2-16,-29 1 1,29-1 203,-30 2-204,30-2 17,0 1-32,-29-30 109,-2 31-78,2-2 79,29 1-95,-30-1 1,-30 2 15,60-2 32,-29-29-48,-1 30 1,0-1 0,30 2 30,-30-31 48,1 59-78,29-30 15,0 2-15,0-2 62,-30 1-63,0 30 64,30-31-33,-30 1-14,30 0 186,0 0-186,0-1-32,0 1 31,0 0-15,0 29 187,0 1-16,0-30-109,0-1-31,0 31 31,30-30-46,-30-1 46,0 1 62,30 0-15,-30 0-78,30-30-47,-30 60 31,29-1-15,-29 1 203,0-31-63,0 1-156,0-1 16,0 31-1,-29-60 32,29 59 31,0-28-62,0-2 31,-30 31-47,30-30 62,0-1 16,0 1-62,0 0 0,0 0-1,0 29 48,-30-29-63,30 0 78,0 29-47,-30-59-15,30 30 31,0 0 15,0-1-15,0 1 31,0 0-78,0 29 63,0-28-48,0-2 17,30 1 61,-30-1-15,0 2-62,0-2 31,0 1-16,0-1-31,0 2 78,0 28-31,-30-59-47,30 29 31,-29 31 1,29-30-1,-30 30-31,30-31 78,-30 31-31,30-30 15,0-1-30,-30 1-17,30 0 48,-29 59-1,-2-59-46,2-30 0,29 30 62,0-1-78,-30 1 31,1 0-31,-2 0 31,31-1 32,0 1-48,-29-30 1,-1 89 0,30-58 93,-29-2-31,-2 1-62,2-1 46,29 2-31,-30-31-15,1 0 0,-2 0 62,-28 0-78,29 0 15,0 0 298,1 0-282,-1 0-31,0 0 31,30-31-31,-30 2 110,1-1 155,-1 30-249,0 0 0,-29 0-1,28 30 95,1-1-95,30 2 110,0-2-109,0 1 0,0 30-1,0-31 79,0 1-78,0-1-16,0 31 125,0-30-94,0 0 31,0 0 1,0-1-63,0 1 15,-58 0 17,58 0-17,-31 29 1,1-59 93,30 30-93,-58 29 0,27-59 155,31 30-139,-89 1 15,59-2-1,0 0 64,1-29-48,-2 0 63,2-29-125,-30 29 32,28-29 14,2 29-30,-30-31 62,28 1-78,2 1 94,-1 29-32,0 0-62,30-30 47,-30 0-15,30 0-1,0-29 141,0 29-141,0 0-31,0 1 31,0-1 0,0 0 1,0 0-1,0 1 0,0-2 0,0 2 16,0-1 94,0 1-141,-29 29 16,-1 0-1,30-31 16,-30 31 48,0 0-64,1 0 16,-1 0 48,0 0-64,-29 0 16,29 0-31,0 0 47,-29 0 0,28 0 16,2 31-63,-1-31 31,1 29 16,-2-29-32,2 30 17,-1-30-17,1 0 1,29 29 0,-31-29-1,-28 31 16,29-2-15,-29-29 0,-31 0-1,61 0 1,-1 0 15,0 0-15,-29 0-1,29 0-15,-30 0 32,31 30-32,-2-30 62,2 0-46,-1 0-1,1 0 1,-2 0 31,-28 0-16,30 0-15,-2 0 15,2 0-15,-1 0 15,0 0 0,0 0-15,-29 0-1,29 0 1,-29 0 15,29 30 32,0-30-48,0 30 64,30-1-64,0 1 1,-29-30-16,-1 30 31,30 29 47,0-29-62,0 0 15,0 0-31,-30-1 16,30 1 62,0 1-31,0-2-32,-59 0 48,28 1-48,31 1 64,-29-2-64,-30 31 1,-1-1 62,1-29-62,28-30 15,-28 30-31,-1-30 15,31 0 1,-1 0 0,30 30-1,-30-1 17,-29 1-1,29-30 78,0 60-93,0-31-1,1-29 32,-1 0-31,0 0 46,-29 0-46,28 30 31,2-30-31,-1 30-16,1 0 46,-2-30-46,2 29 32,-1-29-32,30 30 15,-29-30 48,-2 0-48,-59 60 1,61-31 15,0 2-15,-1-31 0,-1 0 155,2 0-155,-1 0 62,1 0 78,-2 0-140,-28 0 15,30 0 32,-2-31-63,2 31 31,-1-29 63,0-1-63,30 0 0,-30 30-31,1-30 0,-1 1 16,0-1 62,0 0-78,1 30 31,-1-30-31,0 30 47,30-59 31,0 29-62,-59 0 0,28 1-1,31-1 1,-59 0 31,30 0-16,29 1 63,0-1-47,0-1-1,0-27 1,0 27-31,0 1 31,0 1 31,0 0-47,0-2 32,0 1-1,0 1-15,-31-1-16,2 0 32,-1 0-1,1 1-15,-2-1 16,31-30 15,-29 60 0,-1 0-47,1 0-15,-31 0-16,30 0 15,0 0 1,-59 0 0,59 0-1,0 0 1,1 0 78,-1 0 93,0 0-187,30 30 63,-30-30-1,30 30-62,-29 0 47,-2-1 62,2-29-93,-1 0 15,1 0 32,29 30-48,-31 0 17,2-30-1,-1 0-15,1 30 93,-2-1-78,31 1 110,-29-30-141,-1 31 47,30 27 218,-29-58-233,29 30 155,-31-30-15,2 31-172,-1 27 281,30-27-125,-30-31-109,0 30-15,1-1-1,-1 1 31,0-30-46,0 30 109,1-30-109,29 30 15,-30-30-16,0 29 1,-29 1 0,-31-30 77,61 30-30,-31-30-16,30 0 0,1 30-16,-2-1 0,-28 1 0,30-30 16,-31 0 0,30 0 31,0 30-46,0-30-17,1 0 1,-1 30 93,0-30-109,0 0 188,1 0-110,-1 29-63,0-29 32,0 0-31,1 0 93,-2 0 79,2 0-173,29-29 32,0-1-47,0 0 32,0 0 14,0 1-30,0-1 31,0 0-31,0 0-1,0 1 32,0-1-31,0 0-1,29 30 32,2-30-16,-2 1 16,31 29-31,29-30 0,-29-1 93,-31-27 94,-29 27-15,30 31-173,-30-30 110,0 1-94,-30 29 1,1 0-32,-1 0 15,0 0 17,0 0-32,-29 0 46,29 0-30,0 0 15,-30 0-15,1 0 359,30 0-375,-2 0 78,2 0-62,-1 0-16,1 0 0,-2 0 15,2 0 32,-31 0-31,30 0 93,1 0-93,-1-60-1,0 60-15,-29-30 16,29 30-16,-30-29 31,31 29-15,-1 0 0,0 0 62,0 0 0,1-30-16,-2-30-30,1 31-1,1-1 156,29 0-171,0 0 78,0-29-79,0 29 142,0 0-48,0 1 16,0-2-94,0 2 32,0-30 249,0 28-31</inkml:trace>
  <inkml:trace contextRef="#ctx0" brushRef="#br0" timeOffset="9110.1">9584 16583 0,'29'0'110,"2"0"-110,-2 0 31,1 0-16,-1 0 32,31 29-31,-30-29 0,-1 0-1,2 0 1,-2 31 109,-29-2-94,0 1 47,0 30-62,0-31 15,30 1 0,-30 0-31,0 0 47,0-1-31,30 1 93,-30 0-93,30 0-16,-30-1 31,29 1 16,1-30 78,0 0-125,29 0 125,-29 0-125,0 0 62,29 0-62,-28 0 32,-2 0-32,1 0 31,-1 0 0,2 0-15,-2 0-1,1 0 1,-1 0 78,2-30-79,-2 1 17,30-1 30,-28 0-46,-31 0 31,29 30-16,1 0-31,0-29 16,-30-1-1,30 30 95,-1 0-95,-29-30 1,30 0-1,0 30 17,0-29 77,-30-2-93,29 2-16,1 29 15,-30-30 1,30 1 93,-30-2-77,0 2-17,30-30 1,-1 59-1,-29-31 1,0 2 31,31 29 0,-2-30-16,1-30 0,-1 60 1,-29-29-1,0-1 31,0 0-62,0 0 32,0 1-32,0-31 109,0 30-78,-29 1 47,-1-1 79,1 0-111,29 0 64,-31 1 93,2-1-156,29 0 172,-30 0-204,30-29 173,0 29-157,0 0 94,0 1-109,30 29 15,-1 0 0,2 0-15,-2-31-16,1 31 140,-1-29-124,-29-1 15,60 30 79,-30 0-95,-30-29-15,29-2 47,2 31 47,-2 0-79,-29-29 1,30-1 156,-30 1-141,-30 29-15,1-31 46,-2 2 16,31-1-15,0 1-47,-29-2 77,-1 31-61,30-29 61,0-1-77,-29 30 0,-2-29 15,2-2 109,29 2-30,0-1-1,0 0-78,29 30 94,-29-59-109,0 29 125,0-30 171,-29 31-218,29-1-16,-30 0 0,1 30-15,29-30-48,-31 1 17,2-1 30,-1 30 16,0 0-31,0 0 16,1-30-1,-1 30 47,0-30-109,30 1 172</inkml:trace>
  <inkml:trace contextRef="#ctx0" brushRef="#br0" timeOffset="15702.26">13187 16315 0,'0'-30'141,"0"0"-125,0-29 109,0 29-47,0 0 31,0 1-62,-31 29 62,2 0-77,-1-30-1,1 30 47,-2 0-16,2 0 32,-1 0-16,-30 0-46,31 30 93,29-1-79,0 1-30,0 0 109,0 29-109,0-29 109,0 0-110,0 0 1,0-1 15,0 2-15,0 28 15,0-30 0,0 2 63,0-2-63,0 1-31,29-30 157,0 29-126,32-29 16,-61 31 15,29-31-46,2 0 203,-2 0-141,1 0-16,-30-31 32,29 31-94,-29-29 62,0-30-46,0 28 109,0 2-94,0-1-31,0 1 32,0-2-32,31-28 140,-31 29-140,0-59 141</inkml:trace>
  <inkml:trace contextRef="#ctx0" brushRef="#br0" timeOffset="23081.55">14823 13250 0,'0'-31'391,"31"31"-313,-31-29-78,59 29 172,-29 0-47,-30 60-16,0-31-62,0 1-16,0-1-15,0 2-16,0-2 15,0 1 1,0-1 15,-30 2 32,30-2-32,-30 1-31,30-1 16,0 2 15,-29 28 0,29-29 16,-31 0-47,2-30 47,29 59-16,0-29-15,-59 29 15,28-29-15,31 0 30,0 0 17,-29-1-16,29 1 15,-59 30-46,28-1 15,2-29-31,-1 0 16,30-1-1,-30 2 1,0-2 78,30 30-79,0-28 17,0-2 61,-29-29-61,29 30-17,0-1 17,0 2 61,-30-31-93,0 29 63,30 1-16,-30-1 156,-29-58 31,59-30-187,0 28-47,0 2 16,0-1 46,0 1 1,0-2-63,30 2 31,-30-1-15,0 1-1,29 29 63,31-31 32,-30-58 30,-1 89-108,31-30-17,-30-59 110,30 30 31,-60 29-140,0 0-16,0 0 16,0 1 15,0-1 47,0 0-47,0-29-15,29 29 0,1 0 62,-30-29-31,29 28-32,-29 2 32,31 29 47,-31-30-32,29 1-46,-29-2 78,59-28-32,-59 30 141,31 29-187,-31-60 0</inkml:trace>
  <inkml:trace contextRef="#ctx0" brushRef="#br0" timeOffset="27127.08">15866 12296 0,'-60'0'110,"1"30"-95,29 0 16,0 0 32,30-1-47,0 1-1,-30 0 16,1 0-15,-2-1-16,31 1 78,0 0-62,0 0-1,0-1 1,0 2 0,0 28 46,0-30-15,0 2-31,0 28-1,0-30 1,0 2 0,0-2 15,0 1-16,0-1 17,0 2 30,0-2-62,0 1 31,0 1 48,0-2-64,0 1-15,0-1 47,0 31 16,0-30-63,0-1 62,31 2-15,-31-2-31,0 1-1,0-1 1,0 2-16,0-2 31,29 1-15,-29-1 202,30-29-202,0 0 0,0 0 15,-1 0-31,1-29 16,0-1-1,-30 1 63,30 29-78,-30-31 16,29-28 0,1-30 15,-30 59 16,0-30-16,0 31-15,30-30-1,-30-31 1,0 59-1,0 2 1,30-1 0,-30-30 93,29 1-109,1 30 31,-30-2 16,30 2-16,0-1 1,-1-30-1,2 31-15,-2-1-1,-29 0 16,30 30-31,-1 0 47,2-30-15,-2 1 14,1 29-46,-1-30 47,-29 0-47,31 0 16,-31-59 15,29 59-31,-29 1 110,0-31-110,0 30 31,0 1-16,0-1 95,0 0-63,0 0-16,-29 30-15,-2-29-1,2 29 48,-61 0-63,61 0 15,-30 0 1,28 0 0,2 0-16,-1 29 62</inkml:trace>
  <inkml:trace contextRef="#ctx0" brushRef="#br0" timeOffset="30966.39">19111 10391 0,'-30'0'141,"30"30"-95,-29-30-30,-31 30 15,30 0 32,1-30-48,-31 29-15,30 2 79,1-31-64,-2 0-15,-28 0 16,-1 29-1,31 1 17,-1-30 15,0 0-16,0 0-16,1 29 1,-31 2 0,30-2 77,30 1-61,0-1-17,0 2 32,0-2-16,90 1-31,29-1 32,-90-29 46,1 31-47,0-2 78,29 1-93,-28-1 0,-2 2 46,1-31 16,-1 0-46,2 29-32,-2 1 15,1-30 16,-1 0-15,2 0-16,28 0 47,1 0-31,-1 0 15,-29-30 125,-30 1-109,0-2-31,30 31-16,-30-88 31,0 57-16,29 31 1,-29-29 15,0-1-15,0 1 15,0-2-15,0 2 78,0-1-79,0 1 1,0-2 15,-59 2 0,29-30-15,0 28 46,-30 2-46,31-31 31,-1 60-31,1-30-1,-2 30 126,2-29-141</inkml:trace>
  <inkml:trace contextRef="#ctx0" brushRef="#br0" timeOffset="34788.25">18873 11284 0,'-30'0'79,"1"0"-33,-2 0-30,2 0-16,-1 0 16,0 0-1,-59 30 17,89 0-32,-30-30 93,0 30-93,1-30 47,-1 29 0,30 1-16,-30 0-15,0 0 0,30-1 15,0 2-16,0-2 48,0 1-16,0-1-47,30 2 15,0-2 17,29-29 61,-29 30-14,-30-1-33,0 2-30,30-2 31,-30 1-31,0-1 30,0 2-30,0-2 31,0 1 0,0-1-47,30-29 297,-1 0-282,1 0-15,0 0 16,0-29 15,-1-1-15,2 30-1,-2-60 1,1 31 0,-1-1-1,31-30 1,-30 60 15,-1 0 32,2 0-63,28-29 15,-30-1 1,31 1 15,-60-2 94,30 31-109,30-29 31,-60-1 0,29 1-1,1-2-46,-30 2 16,0-1 15,0 0-31,30 30 47,-30-30 78,30-59-109,-30 59 78,0-29-79,0 29 32,0 0-31,-30 30 77,0 0-61,0 0-17,1 0 1,-1 0 0,0 0 15,-60 0 16,90 30 46,-29 0-61</inkml:trace>
  <inkml:trace contextRef="#ctx0" brushRef="#br0" timeOffset="41822.51">17266 8903 0,'0'-30'172,"0"0"-141,0 0 0,0 1 0,0-1 16,0 0-31,-31 30 0,2 0-16,29-30 46,-30 1-14,0 29-32,0 0 31,1-30-31,-1 0 31,0 30-15,0 0-1,1 0 1,-31 0 47,30-30-1,1 1-62,-2-1 63,1 30-48,1 0 16,0 0-15,-2 0 0,1 0 15,1-30-15,-31 30 93,30 0-78,1 30 16,29 0-16,0 29 1,0-29-1,29 0-16,-29 29 32,0-29-47,0 0 32,30-1-17,1 1 16,-2 0 1,0-30 15,1 30-47,1 30 62,27-30-62,-28-30 31,30 29 16,-30 0-31,0 2-1,0-31 17,-1 0-1,1 0 16,30 0-16,-31 0 78,1 0-77,0 0-17,0 0 17,30 0-17,-31 0 48,1 0-48,-1 0 1,2-31 171,-2 31-171,-29-29-16,30 0 188,-30-1-126,0-30 391,0 30-422,0 0 188,-30 30-219</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7.09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15926 9406 0,'0'0'16,"0"0"-16,0 0 0,0 0 15,0 0-15,0 0 16,0 0-1,0 0-15,0 0 0,0 0 0,0 0 16,0 0 0,0 0-16,0 0 0,0 0 15,0 0-15,0 0 0,0 0 32,0 0-32,0 0 0,0 0 0,0 0 15,0 0-15,0 0 16,0 0-16,0 0 15,0 0-15,0 0 0,0 0 0,0 0 16,0 5-16,0-5 16,4 4-16,-4-4 15,0 5-15,0-5 0,0 5 0,0 5 16,0-10 0,5 9-16,-5 0 0,0 1 15,0-5-15,0-5 16,0 19-16,0-10 15,0 5-15,0 0 16,0-14 0,0 14-16,0 19 15,0-19-15,0 4 0,0-18 32,0 15-32,0-15 0,5 18 0,-5-4 15,0-1-15,0-13 16,5 15-1,-5-1-15,0 0 0,0-1 16,0-13 0,0 14-16,0-14 0,0 14 15,4 1-15,-4-2 0,0-13 32,0 14-32,0-14 0,0 14 0,0-14 15,5 15-15,-5-15 0,0 0 16,0 0-16,0 0 15,0 0-15,0 0 0,4 13 16,-4-13-16,5 43 0,-5-43 16,4 18-16,-4-18 15,6 14-15,-6-14 0,0 0 0,0 0 16,0 0-16,0 0 16,0 0-16,5 13 0,-5-13 15,0 0-15,0 0 16,5 14-1,-5-14-15,0 0 0,0 0 16,0 0 0,0 0-16,0 0 0,0 0 15,4 14-15,-4-14 32,0 0-32,0 0 0,0 0 0,0 0 0,0 0 15,0 0 1,0 0-16,0 0 15,0 0-15,0 0 0,0 0 16,0 0 0,0 0-16,0 0 0,0 0 0,0 0 15,0 0-15,0 0 32,0 0-32,0 0 0,0 0 0,0 0 15,5 10-15,-1-1 0,-4-9 16,6 9-16,-6-9 15,4 5-15,1-1 0,4 1 16,-9-5 0,4 5-16,-4-5 0,10 5 0,-10-5 15,5 0-15,-5 0 0,4 0 16,-4 0 0,5 0-16,-5 0 0,10 0 0,-5 0 15,0 0-15,-5 0 16,4-5-16,1 0 15,4 0-15,1 1 16,-10 4 0,18-14-16,11-5 0,-29 19 15,28-18-15,-28 18 0,14-10 16,-14 10 0,15-9-16,-15 9 0,13-9 0,15-14 15,-13 13-15,-15 10 31,29-28-31,-16 19 0,-13 9 16,10-9-16,-10 9 0,9-10 0,-9 10 16,0 0-16,0 0 15,0 0-15,0 0 0,9-9 16,-9 9 0,25-28-16,-25 28 0,9-9 0,1 0 15,-1-1-15,-9 10 31,9-9-31,-9 9 0,9-9 0,-4-1 0,-5 10 16,0 0 0,0 0-16,0 0 15,0 0-15,0 0 0,0 0 0,0 0 16,0 0-16,0 0 16,0 0-16,0 0 0,0 0 15,0 0-15,0 0 0,0 0 0,0 0 31,0 0-31,0 0 0,0 0 0,0 0 16,0 0-16,0 0 16,0 0-16,0 0 15,5-9-15,-5 9 16,0 0 0,0 0-16,0 0 0</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7.79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25614 5463 0,'0'0'0,"0"0"16,0 0-16,0 0 16,0 0-16,0 0 0,0 0 0,0 0 15,0 0-15,0 0 16,0 0-16,0 0 15,0 0-15,0 0 0,0 0 32,0 0-32,0 0 0,0 0 0,4 4 15,-4-4 1,0 5-16,0-5 16,0 0-16,0 0 0,0 0 31,0 0-31,0 0 0,0 0 15,5 5-15,-5-5 16,0 0-16,0 0 16,4 5-16,-4-5 15,0 0 1,0 0-16,0 0 0,0 0 0,0 0 16,0 4-16,0-4 15,5 14 1,-5-14-16,4 24 0,-4-24 0,6 14 0,-2 1 15,-4-15 1,5 14-16,-5-14 16,9 47-16,-9-47 0,10 43 0,-10-43 15,4 19-15,-4-19 16,5 19-16,-5-19 0,4 14 16,1 0-16,-5-14 0,0 0 31,0 0-31,0 0 0,0 0 15,4 15-15,-4-15 16,6 14-16,-6-14 16,5 14-16,0 0 0,-1 1 15,-4-15 1,5 14-16,-1 0 0,1-1 16,-1 3-16,-4-16 15,6 14 1,-6-14-16,4 13 0,14 25 0,-8-23 15,-10-15 1,9 15-16,-9-15 16,9 13-16,2 1 0,-2 1 0,-9-15 31,9 14-31,6-4 0,-2-1 16,2 0-16,-15-9 15,9 10-15,-9-10 16,9 9-16,-9-9 0,10 5 0,-10-5 15,0 0-15,0 0 16,10 5-16,-10-5 16,9 9-16,-9-9 0,9 10 0,1-5 15,-10-5 1,9 8-16,0 3 0,1-3 16,-1-2-16,-9-6 15,9 9 1,-9-9-16,10 10 0,-1-1 0,1 0 15,-10-9 1,14 5-16,-14-5 16,9 10-16,0-6 0,1 1 0,-10-5 31,14 6-31,-14-6 0,9 4 0,-9-4 16,10 4-16,-10-4 15,0 0-15,0 0 16,9 5-16,-9-5 0,0 0 15,0 0 1,10 10-16,-10-10 0,10 9 0,-1 1 16</inkml:trace>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3.930"/>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25566 4117 0,'0'0'0,"0"0"0,0 0 16,0 0-1,0 0-15,0 0 0,0 0 0,0 0 16,0 0-16,0 0 16,0 0-16,0 0 15,0 0-15,0 0 16,0 0-1,0 0-15,0 0 16,0 0-16,0 0 0,0 0 0,0 0 31,0 0-31,0 0 0,0 0 0,0 0 16,0 0-16,0 0 16,0 0-16,0 0 15,0 0-15,0 0 0,0 0 0,0 0 16,0 0-16,0 0 15,0 0-15,0 0 0,0 0 16,0-4-16,0 4 31,0-6-31,0 2 0,0-1 16,0-1-16,0 6 16,0-28-16,0-4 15,0 32-15,0-15 0,0 15 16,0-14-16,0 14 15,0-14-15,0 14 16,0-15-16,0 6 0,0 0 16,0 9-1,0-10-15,0 10 0,0-9 0,0 0 16,4-2-16,-4 11 16,5-33-1,-5 33-15,5-14 0,0 0 0,-1 0 16,-4 14-1,5-48-15,-5 48 16,5-14-16,-5 14 0,5-14 0,-5 14 16,5-14-16,-5 14 15,5-14-15,-5 14 0,4-15 0,-4 15 16,0-14-16,0 14 0,0 0 0,0 0 31,0 0-31,0 0 0,0 0 0,0 0 16,5-38-16,-1 24 0,-4 14 15,5-15-15,-1 1 16,-4 0-16,6 0 16,-6 14-1,0-14-15,4-1 0,-4 1 16,5-1-16,-5 15 31,0-13-31,0 13 0,4-15 0,1 2 16,-1-1-16,-4 14 15,0-10-15,6 0 16,-6 10-16,0 0 16,0 0-1,0 0-15,0 0 0,0 0 0,0 0 16,0 0-16,0 0 31,0-15-31,0 15 0,0-13 0,0-1 0,0-1 16,0 15-1,0-14-15,0 14 16,4-14-16,-4 14 0,0-13 0,0 13 16,5-16-16,-5 16 15,4-57-15,-4 57 0,5-19 0,-5 19 16,4-18-16,-4 18 0,0-14 0,0 14 31,6-15-31,-6 15 0,0-14 0,0 14 16,0 0-16,0 0 15,5-43-15,-5 24 16,0 5-16,0 0 16,0 14-1,0-14-15,0 14 0,0-14 0,0-1 16,0 5-16,0 10 31,0-41-31,0 41 0,0-15 0,5 0 0,-5 2 16,0 13-1,0 0-15,0 0 16,0 0-16,0-15 16,0 15-1,0 0-15,0 0 0,0-14 0,0 0 16,0 0-16,0 14 16,0-15-1,0 15-15,0-14 0,0 0 0,0 0 16,0 14-1,0-9-15,0 9 16,0-10-16,0 10 0,0-10 0,0 10 16,0-42-16,0 42 15,0-19-15,0 19 0,0-14 0,0 14 16,0-14-16,0-1 0,0 15 31,0 0-31,0 0 0,0 0 0,0 0 16,0 0-1,0-47-15,0 28 16,0 0-16,0 4 0,0 15 31,0-14-31,0 14 0,0-14 0,0 0 16,0 0-16,0 14 16,0-10-16,0-3 15,0-2-15,0 0 16,0 15-1,0-8-15,0 8 0,0-11 16,0 2-16,0 9 0,0 0 31,0-14-31,0 14 0,0-14 0,0 0 16,0-1-16,0 15 16,0-14-16,0 14 15,0-14-15,-5 0 0,0 0 16,5 14-1,0-10-15,0 10 16,0-13-16,0 13 0,0-11 0,0 11 16,-6-42-16,6 42 15,0-20-15,0 6 0,-4 1 16,4-2-16,0 15 16,0 0-16,0 0 15,0 0-15,0 0 16,0 0-1,0-15-15,0 2 0,-5-1 16,5 0-16,0 14 31,-4-15-31,4 15 0,0-14 0,-5 0 0,5-1 16,0 15 0,-4-13-16,4 3 15,0 0-15,0 10 0,0 0 31,0-9-31,0 9 0,0 0 0,0-10 16,0-4-16,0 14 16,-6-14-16,6-1 15,0 6-15,0 0 16,0 9 0,0-10-16,0 10 15,0 0-15,0 0 0,0 0 0,0 0 16,0 0-16,0 0 15,0 0-15,0 0 0,0 0 0,0 0 16,0 0-16,0 0 0,0 0 31,0 0-31,0 0 0,0 0 0,0 0 16,0 0 0,0 0-16,0 0 15,0 0-15,0 0 0,0 0 31,0 0-31,0 0 0,0 0 16,0 0-16,0 0 16,0 0-16,0 0 15,0 0-15,0 0 0,0 0 16,0 0 0,0 0-16,0 0 0,0 0 0,0 0 15,-4-10-15,4 10 16,0 0-1,0 0-15,0 0 0,0 0 0,0 0 16,0 0 0,0 0-16,0 0 15,-5-9-15,1 0 0,-1 3 16,5 6 0,-4-4-16,4 4 0,-6-5 0,6 5 15,-4-4-15,4 4 0,-5 0 0,5 0 31,-23-10-31,23 10 0,-29 5 0,2 19 16,8 4-16,19-28 16,-15 28-16,15-28 15,-4 15-15,-1-1 0,1 0 16,4-14 0,-6 14-16,6 1 0,0-1 15,0 0-15,0-14 31,-9 33-31,9-33 0,-5 16 0,5-3 0,0 1 16,0-14 0,-9 43-16,4-25 15,5-4-15,0 1 16,0-15 0,0 15-16,0-2 0,0 1 15,0 2-15,0-16 16,-4 13-16,4-13 15,-5 14-15,0 0 0,0-4 16,5-10 0,-4 14-16,4-14 15,-5 10-15,5-10 0,-4 8 0,4-8 16,-5 11-16,5-11 16,-4 8-16,4-8 0,-6 11 0,6-11 15,-4 9-15,4-9 0,-5 10 0,5-10 31,-4 9-31,-1 0 0,0 1 0,-1-1 16,6-9 0,-4 10-16,-1-1 15</inkml:trace>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5.18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25636 1941 0,'0'0'16,"0"-4"-16,0 4 15,0-5-15,0 5 16,0-5-16,0 5 0,0 0 16,0 0-16,0 0 0,0 0 15,0 0-15,0 0 16,0 0-16,0 0 0,0 0 16,0 0-1,0 0-15,0 0 0,0 0 16,0 0-16,0 0 15,0 0-15,0 0 16,0 0-16,0 0 16,0 0-1,0 0-15,0 0 0,0 0 16,0 0-16,0 0 0,0 0 31,0 0-31,0 0 0,0 0 0,0 0 16,0 0-1,0 0-15,0 0 16,6 0-16,-2 0 0,1 0 16,-5 0-1,0 5-15,0-5 0,4 5 0,1-1 16,-1 1-16,-4-5 16,6 5-1,-6-5-15,4 4 0,1 6 0,14 14 16,-19-24-1,23 43-15,-23-43 16,28 42-16,-28-42 0,15 14 0,-15-14 16,13 14-16,-13-14 15,34 43-15,-20-24 0,0-5 16,-1 2-16,-13-16 16,15 13-1,-6 1-15,1 0 0,0 0 16,-10-14-1,9 10-15,-9-10 16,9 10-16,1-2 0,-1 3 0,-9-11 31,9 13-31,-9-13 0,10 15 0,12 18 16,-7-19-16,-15-14 16,14 14-16,-14-14 15,15 10-15,-2-1 0,2 1 16,-15-10-1,13 9-15,-13-9 0,15 9 0,-2 1 16,3-5-16,-16-5 31,13 5-31,-13-5 0,14 4 0</inkml:trace>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0.966"/>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25293 1699 0,'0'0'0,"0"0"0,0 0 31,0 0-31,0 0 0,0 0 0,0 0 15,0 0 1,0 0-16,0 0 0,0 0 16,0 0-1,0 0 1,0 0-16,0 0 0,0 0 16,0 0-16</inkml:trace>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34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25256 1699 0,'0'0'0,"0"0"15,0 0-15,0 0 16,0 0-16,0 0 0,0 0 15,0 0 1,0 0-16,0 0 16,0 0-16,0 0 0,0 0 0,0 0 31,0 0-31,0 0 0,0 0 0,0 0 16,0 0-16,0 0 0,0 0 0,0 0 15,0 0 1,0 0-16,0 0 0,0 0 0,0 0 15,0 0 1,0 0-16,0 0 16,0 0-16,0 0 0,0 0 31,0 0-31,0 0 0,0 0 16,0 0-16,0 0 15,-5 0-15,5 0 16,-4 0-16,-11 0 0,2 0 15,13 0 1,-29 0-16,29 0 0,-28-4 0,14 4 16,0-5-16,14 5 31,-14-5-31,14 5 0,-14-4 0,-1-1 0,5 0 16,10 5-1,-9-5-15,9 5 16,-9-4-16,-1 0 0,1-2 15,9 6 1,-13-6-16,13 6 0,-38-13 0,23 8 16,-22-4-16,37 9 15,-43-5 1,43 5-16,-14 0 0,14 0 0,-13 0 16,13 0-16,-15 0 0,15 0 15,-13 0-15,13 0 16,-15 0-16,2 0 0,2 0 15,11 0 1,-9 0-16,9 0 0,-42-5 0,0 1 16,27 4-16,15 0 31,-41 0-31,22 0 0,4 0 0,1 0 16,14 0-1,-14 0-15,14 0 16,-14 0-16,0 0 0,0 0 0,14 0 31,-62 4-31,62-4 0,-50 0 0,31 0 16,-1 5-16,20-5 15,-18 0-15,-1 0 16,5 0-16,0 5 16,14-5-1,-71 5-15,71-5 16,-62 0-16,39 4 0,5-4 0,18 0 31,-19 0-31,0 0 0,0 0 16,0 0-16,19 0 15,-81 0-15,81 0 16,-65 5-16,65-5 0,-19 0 0,19 0 16,-19 0-16,19 0 15,-46 0-15,46 0 16,-19 0-16,-1 5 0,-40 3 0,60-8 31,-66 6-31,48-6 0,-1 0 16,0 0-16,19 0 15,-52 6-15,52-6 16,-61 4-16,9 0 0,33-4 16,19 0-1,-18 5-15,18-5 16,-20 5-16,-26 0 0,27-1 0,19-4 31,-89 10-31,89-10 0,-62 4 0,62-4 16,-18 5-16,-1-5 0,19 0 15,-85 4-15,15 2 16,70-6-16,-56 0 0,36 0 16,20 0-1,-18 0-15,18 0 16,-19 0-16,1 0 0,-54 0 15,72 0 1,-70 5-16,70-5 0,-19 0 0,19 0 16,-18 0-16,18 0 0,-19 0 0,19 0 31,-127-11-31,127 11 0,-70-4 0,70 4 16,-24-5-16,4 1 0,20 4 15,-83-10 1,12 6-16,71 4 0,-56-5 15,37 5-15,19 0 16,-47 0-16,28 0 16,-51 0-16,18 0 15,52 0 1,-56-5-16,56 5 0,-20 0 0,2 0 16,3 0-16,15 0 15,-84-5 1,24 5-16,60 0 0,-20 5 0,1 0 15,19-5 1,-51 5-16,31-1 16,-40 1-16,7 0 15,53-5 1,-18 4-16,18-4 0,-19 0 0,1 0 16,4 0-16,14 0 15,-15 0 1,15 0-16,-14 0 0,14 0 15,-9 0-15,9 0 0,-9 0 0,9 0 16,-10 0-16,10 0 16,-9-4-16,9 4 0,0 0 0,0 0 15,0 0-15,0 0 16,0 0-16,0 0 0,0 0 16,0 0-16,0 0 31,0 0-31,-9 0 0,9 0 0,0 0 15,0 0 1,-19-5-16,5 0 16,19 5-16,18 5 0,-23-5 31,33 5-31,-33-5 0,13 0 0,25 4 16,5 1-16,-43-5 15,75 15-15,-75-15 16,66 19-16,-66-19 0,51 14 0,-32-9 15,-19-5 1,52 13-16,8 2 16,-7-5-16,-34-6 15,-19-4 1,47 9-16,-47-9 0,19 5 0,-19-5 16,18 6-16,-18-6 0,19 4 0,-19-4 31,13 4-31,-13-4 0,15 5 0,-15-5 15,14 6-15,-14-6 0,15 4 0,-15-4 16,37 10-16,0 4 16,-17-5-16,-7-4 15,-13-5 1,15 9-16,-15-9 0,13 5 16,2 0-16,-2-1 0</inkml:trace>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97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21303 1458 0,'0'0'16,"0"0"-16,0 0 0,0 0 0,0 0 15,0 0-15,0 0 16,0 0 0,0 0-16,0 0 0,4 0 0,1 0 15,-5 0 1,4 0-16,-4 0 16,5-5-16,-1 1 0,2-1 0,-6 5 31,22-15-31,-22 15 0,44-14 0,12-9 15,0-2-15,-56 25 16,113-46-16,-113 46 16,98-33-16,-98 33 15,127-38-15,-127 38 0,109-24 0,-109 24 16,108-24-16,-108 24 16,108-24-16</inkml:trace>
</inkml:ink>
</file>

<file path=ppt/ink/ink10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3872 0,'29'0'109,"-29"28"-62,28 0-31,0-28 15,0 0 0,1 0 1,-1 0-32,0 29 15,0-29 16,1 0-15,-1 0 15,29 28-15,-1-28 78,1 57-94,-1-57 47,-28 0-16,1 0-16,27 28 1,-28-28 15,1 0-31,27 28 16,-27-28 0,-1 0 15,28 0-31,-27 0 15,27 0 17,-28 0-32,1 0 31,27 0-15,-27 0-1,-1 0 1,0 0-1,0 0 1,1 0 0,27 0-1,-28 0 1,1 0 46,27 0-46,-28 0 15,1 0 32,-1 0-32,0 0-15,1 0-1,-1-28 1,0 28 0,-28-28-1,28 28 1,29-29-1,-1 29 17,-27 0-17,27 0 1,1-56 0,-29 56-1,29-29 1,-1 29 15,-28 0-15,29-84-1,-29 55 1,0 29 0,1 0-1,27 0 1,-27 0-1,27-28 17,-28 28-17,1 0 1,27-28 0,-28 0-1,1 28 1,27 0-1,-27 0 1,-1 0 0,28 0-1,-27 0 1,27 0 0,-28 0-1,1 0 16,27 0-15,-28 0 31,29 0-31,-29 0-1,1-29 1,-1 1 15,0 28 0,0 0-31,29-28 32,-29 28-1,-28-28-16,28-1 32,1 29-47,-1-28 16,0 28 31,1-28-47,-29 0 31,56 28 16,-28 0-16,1-29 0,27 29 141,-28 0-156,1 0 31,-1 0-47,0 0 15,29 0-15,-57 29 16,28-1 0,0-28-1,1 28 1,-1 0 0,0 1-1,0-29 1,-28 28-1,29 0 1,-1 0 0,0 1 15,0-1 0,1-28-31,-29 28 31,0 29-15,56-29 0,-27 28-1,-1-27 1,-28-1 0,28-28-1,29 57 1,-1-29 31,-28-28-32,-28 28 1,29-28 0,-1 0-1,0 0 1,29 57-1,-29-57 17,29 0-17,-29 0 1,28 28 0,-27-28 15,-1 28-16,0-28-15,0 0 16,29 28 15,-29 1 110,-28-1-141,29 0 31,-1 0 47,0 1-31,-28 27 16,0-27-48,28-1 1,-28 28 46,0-27-30,0-1-17,0 0 1,0 0 31,29 1-32,-29 27 64,0-28-64,0 1 32,0-1-16,0 0 1,0 0-17,0 1 16,0-1 1,0 0-1,0 1 0,-29-29 16,29 56-16,0-28 16,29 1 78,-29-1-109,28-28 31,0 28-32,0 0 17,1-28-17,-1 0 1,0 0-1,0 0 1,29 0 31,-29 0-31,1 0 15,55 0-16,-55-28 1,27 28 0,-28 0-1,1 0 1,27-28 0,1 28 15,-29-28-16,-28-1-15,28 29 16,29 0-16,-29 0 31,0 0-15,85 0 0,1 0-1,-1 0 1,-29-28-1,30 0 17,-58 28-17,29 0 1,-29-57-16,-27 57 31,27 0-15,1-28-1,-29 28 1,57 0 15,-57 0-15,29 0 0,-1 0 15,-28 0-16,1 0 1,56 0 0,-29 0-1,1 0 17,-29 0-17,0 0 16,29 0-15,-29 0 0,0 0-1,29 0 1,-29 0 0,29 0-1,-29 0 1,0 0 31,29 0-32,-1 28 1,-28-28 0,29 29-1,-29-1 32,1-28-31,-29 28-1,28 0 1,0-28 0,-28 29-1,0-1 1,28 0-1,29 29 1,-57-29 0,28 0-1,-28 0 1,28 29 0,1-29-1,-1 0 1,0 29-1,0-57 17,29 85-17,-29-85 1,29 113 0,-1-57-1,-56 29 1,85-28-1,-57-29 1,29 57 0,-29-57-1,1 0 1,27 29 15,-56-29-15,28 0-1,1-28 17,-29 57-1,28-29-15,0 0 15,-28 29 0,28-29-15,-28 29-1,57-1 1,-57-27 0,28-29-1,-28 28-15,0 0 16,28-28-1,-28 57 17,0-29-17,0 0 1,29 29 0,-1-57-1,0 28 1,-28 0-16,57 85 31,-29-113-15,-28 28-1,57 29 1,-29-29 15,0 1-31,0-1 16,29 0-1,28 0 17,-29 29-17,-27-1 1,-1-56-16,0 57 16,57-1-1,-57-56 1,29 57-1,-29-29 32,29 0-15,-29 1-1,0-1-16,0 0 17,1 1-17,-1-29 1,0 0 0,0 28-1,1 0 1,-1 0-1,0-28 1,1 0 15,-1 0-15,0 0 0,29 57-1,-29-29 1,0-28-1,0 28 32,29-28-31,-29 0 0,29 29 15,-29-1-31,0 0 31,1-28 0,-1 0-31,0 0 16,0 28 0,1 29 15,-1-57 0,28 0-15,1 28 15,-29-28-15,-28 29-1,29-29 1,27 0-1,-28 0 17,1 0 30,-1 0-46,0 0-16,0 0 15,1-29 1,-1 29-16,0-28 31,-28 0-15,57-1 0,-29-27-1,0 28 16,1-29-15,-1 29 31,-28-29-31,0 29 15,28 0-31,0-29 15,-28 1 17,29 27-17,-29 1 1,0 0 15,0 0-15,28-1 15,-28 1-15,28 0-1,0 28 1,1-28 0,27-29-1,-27 57 32,27-28-31,1 28-1,-1 0 1,-28 0 31,1 0-47,-1 0 15,57 0 1,-29 0 0,1 0-1,28 0 1,-1 0 0,-27 28-1,0-28 1,-29 28-1,0-28 17,0 0-17,29 0 1,28 0 0,0 0-1,-29 29 1,-28-1-16,1 0 15,55-28 1,-27 0 0,-1 0 15,-27 0-15,56 0-1,-57 0 16,0 0-15,0 0-16,1 0 31,27 0-31,-28 0 16,29 0 0,0 0 15,-29 0 0,0 0-31,0 0 16,1 0-1,55-28 1,-27 28 0,-29-28-1,29 28 1,-29 0-1,29 0 1,-29 0 0,28 0-1,29-57 1,-85 29 0,57 28-1,28-28 1,-57-1-1,0 1 1,29 28 0,-29 0-1,28 0 1,29-28 0,0 0-1,-28-29 1,-1 57 15,29 0-15,-57-28-1,57-1 1,-28 1 0,-1 28-1,-56-28 1,28 28-1,57-28 1,-57 28 0,29-29-16,-29 29 31,0 0-15,29-28-1,-29 0 1,29 0-1,-29 28 17,0 0-17,29 0 1,-29 0 0,57-57-1,-57 57 1,1 0-1,-1 0 1,28-28 0,-27 28-1,27 0 1,-28-28 0,29 28 46,-29 0-46,0 0 46,29 0-31,-29 28-15,-28 0 0,29-28-16,-1 57 15,57 27 1,-85-55 0,28-1-1,28 28 1,-56-27 31,29-1-32,-1-28 17,0 57-17,29-1 1,-29-56-1,29 28 17,-1 1-1,-28-29-15,1 0-1,-1 0-15,0 0 16,57 56-1,-57-56 17,1 28-17,-1-28 1,-28 29 15,56-29-15,-27 0-1,-1 56 1,28-56 0,-27 0-1,-1 28 1,0 1 0,1-29-1,27 28 1,-28 0-1,1 29 32,27-1-31,-28-56 15,-28 29-15,29-1-1,-1-28 1,-28 28 0,56 29-1,-27-57 17,-1 0-17,29 56 1,-29-28-1,0-28-15,0 29 32,29 27-17,-29-56 1,-28 28 0,57 1-1,-29-1 1,0-28-1,1 28 1,-1 1 0,0-1 15,29-28-31,-29 28 31,0 0-15,0-28-1,29 29 17,-1 27-17,-27-56 1,27 28 0,1-28-1,-29 29 16,0-1-15,-28 0-16,29-28 16,-1 28-1,0 1 1,57 27 0,-57-56-1,1 28 1,-1 1 15,0-1-15,0-28-1,-28 57 1,29-1 31,-1-28-16,0 1-31,-28-1 78,0 0-47,28 0-31,1 57 47,-1-85-31,-28 28-16,28 1 16,0-1 15,1 0 0,-1 0-15,0-28-1,-28 29 1,0-1 0,57 29-1,-57-29 1,28 28-1,29 1 1,-29 28 15,28-57-31,-27 28 16,-1-27 0,0 27-1,1-27 1,-1 27 15,0-28-15,0 1-1,1-1 17,-1 28-17,0-56 1,-28 29 15,57 27-15,-29-56-1,0 0 1,29 28 0,-57 1-1,56-1 1,-27 28 15,-1-27-15,0 27-1,0-27-15,1-29 32,-29 28-17,28 0-15,0 0 16,0 1 15,29 27-15,-29-56 15,1 28-31,-1 1 16,28-1-1,-27 28 1,27-27-1,1-1 1,-29-28-16,0 28 16,1-28-1,-1 28 17,0-28-1,0 0-16,1 0 1,55 29 0,-55-1-1,-29 0 17,28-28-17,0 29 1,0-29-1,1 28 1,27 28 15,-27-56-15,-29 29 0,28-1-16,28 0 15,-27 29 1,-1-29-1,0 28 17,29 1-1,-29 0-15,0-29-1,1 28 1,27 29-1,-56-57 1,57 29 0,-29-29-1,-28 0 1,28 57 15,0-85-31,1 28 16,-29 1-1,28-1 1,28 57 0,-27-57-1,27 29 1,-27-1 0,-1-28-1,-28 1 1,56 27-1,-27-28 1,-1 57 0,-28-57-1,56 57 1,-27-56-16,-1-1 16,-28 28-1,57-27 16,-1 27-15,1 29 0,-29-57-1,-28 0 1,28-28 0,29 57-1,-57-29 1,28 1-1,-28 27 1,28-56 0,-28 28-1,28 29 1,29-29 0,-29 0-1,1 1 1,-1-1 15,0 28-15,0 29 15,1-85-31,-1 28 16,-28 1-1,28-1-15,29 29 16,-29-1-1,0 1 17,29-1-17,-57-28 1,28 1 0,0 27-1,1-28 1,-1 1-1,0 27 17,0 1-1,29-1-15,-29-27 15,0 55 0,1-55-31,-1-29 16,-28 28 15,28 28-15,29-27 15,-29-1 78,0 28-78,1-56 79,-1 0-95,0 0 17,29 0-17,-29-28 17,-28 0-17,0 0 1,28-1-1,-28-27 1,0 28 0,0-1 15,29-55-15,-29 55-1,28-27 1,-28-1-1,0 29-15,0-57 32,28 29-17,-28 27 1,57-84 0,-57 0-1,0 57-15,0-1 16,0-28-1,0 57 1,0-28 0,28-86-1,-28 29 1,0 57 0,0-86-1,28 86 1,-28-1 15,0 1-15,28-1-1,-28 29 1,0-57 0,0 57-1,0-29 1,29-27-1,-1 55 1,0-27 0,0-29 15,1 57-15,-1 0-1,-28-1 1,0 1-1,28-57 1,1 29 0,27-57-1,-56 56 1,28 1 0,1 27-1,-29 1 1,28-28-1,0 27 1,0-56 0,1 1-1,27-29 1,-27 56 15,-1 29-15,0-29 15,-28 29-15,0-29-1,28 1 1,1-1 0,-29 1-1,0 28 1,0-29 31,56 29-47,-56 0 15,0-29 1,28 1 0,-28 27 15,0 1-16,29-29-15,-29 29 32,0 0-17,0 0 1,28-1 0,0 1-1,0 0 1,1 0 15,-1-1 0,0 29 1,1 0-32,-1-28 46,0 28-30,0 57 0,85 27-1,-113-55 1,57 27 0,-29 57-1,29-84 1,-57-1-1,0 0 1,28 29 0,0-1-1,-28 1 1,29-1 0,-29 29 15,0-29-16,28 1-15,-28 28 32,0-29-17,56 57 1,-56-56 0,29-1-1,-29 1 32,28-29-47,-28 1 31,28 27-15,0-28 0,-28 1-1,29 55 1,-29-55 15,0-1-15,28 0-1,29 0 1,-57 1 0,28 27-1,0-28 1,-28 1-1,57 27 1,-57-27 0,28-1 15,0 0 0,-28 0-15,28 1 78,1-1-63,-29 0-16,28-28 1,0 0 93,1 0-93,-1 0 0,28 0 15,-27 0-15,-1-28-1,0 0 1,29 28-1,-29-29-15,0-27 16,0 28 0,1-1-1,-1 1 17,0 0-17,1-29 1,-1 29-1,0-29 17,0 1-17,1-1 1,-1 57 0,-28-113-1,85 57 1,-85 28-1,85-57 1,-57 56 0,0-27-1,29-29 1,-57 57 0,28-29-1,0 29 1,0-28 15,-28 27-15,29 29-1,-1-113 1,0 113 0,-28-28-1,0-29 1,28 29-1,29-28 1,-57-29 0,28 28-1,-28 1 1,0 28 0,0-29-1,0 0 16,0 29-31,29 28 32,-29-28-17,0 0 1,0-1 0,0-27-1,0 28 1,28-29-1,-28 29 1,28 28 0,-28-28-1,0-1 1,57-27 0,-57 28-1,28 28 1,-28-29-1,0-27 17,28-1-17,0 29 1,1 28-16,-29-28 16,28-1-1,0 1 16,1 0-15,27-29 0,-28 29 15,1 0-15,-1 28-1,-28-57 1,28 29-1,-28 0 48,28-1-47,-28 1-1,29 28 1,-1-56 15,-28 27 0,28 29-31,-28-28 32,0 0-32,28 28 15,1-28 1,-29-1 15,0 1-15,0 0-1,0 0 17,0-1-17,28 1 16,-28 0-15,0 0 0,57-29-1,-29 0 1,0 29 0,-28-28-1,57 27 1,-29 1-1,-28-28 17,28 27-17,0 1 1,1 0 0,27-29-1,-27 57 1,-1-28-16,0 0 15,57 0 1,-57-29 0,29 0-1,-29 1 1,0 56 0,29-57-1,-29 29 1,85-57-1,-56 57 17,-1 0-17,29-29 1,-57 57 0,57-28-1,0 28 1,-57-57-1,85 1 1,-56 56 0,-1-28-1,-27-1 1,-1 1 0,0 28-1,0 0 1,29-28 15,-29 28-31,0-28 16,29 28-1,-29-29 1,29 29 0,28-28-1,-1-28 1,-55 56-1,27-29 1,-28 29 0,29 0-1,-57-28 1,57 28 0,-1-28-1,29 0 1,0-29-1,-29 57 17,-27 0-17,-1-28 1,0-1 0,0 29-1,1 0 1,27 0-1,1 0 1,28 0 0,-29 0-16,-28 0 15,1-28 1,55 28 15,-55 0-15,-1 0-1,28 0 17,58 0-17,-58 0 1,-28 0 0,1 0-1,84 0 1,-57 0-16,-27 0 15,-1 0 32,0 0-47,57 0 16,-29 0 0,-27 0-1,27 0 1,-28 0-1,57 0 17,-56 0-17,55 0 1,-55 0-16,55 0 16,-55 0-1,27 0 16,1 0-15,-1 0 0,-27 0 31,-1 0-16,0 0-16,0 0 17,1 0-17,27 0 1,-28 0-16</inkml:trace>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48.7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15864 10371 0,'0'0'0,"0"0"0,0 0 0,0 0 16,0 0 0,0 0-16,0 0 15,0 0-15,0 0 0,0 0 31,0 0-31,0 0 0,0 0 16,0 0-16,0 0 16,0 0-16,0 0 15,0 0-15,0 0 0,0-5 16,0 5 0,0 0-16,0 0 0,0 0 0,0 0 15,0 0-15,0 0 31,0 0-31,0 0 0,0 0 0,0 0 0,0 0 16,0 0 0,0 0-16,0 0 15,0 0-15,0 0 0,0 0 16,0 0 0,0 0-16,0 0 0,0 0 0,0 0 15,0 0-15,0 0 0,0 5 0,0-5 31,0 4-31,0-4 0,-4 5 0,4-5 16,-5 4-16,1 1 0,4-5 16,-15 14-16,-4 5 15,19-19-15,-10 9 0,10-9 16,-9 9-16,9-9 16,-9 10-16,9-10 15,-10 13-15,1 2 0,-20 13 0,29-28 31,-9 13-31,0 1 0,-1 0 16,1-4-16,9-10 16,-9 9-16,-1 0 15,10-9-15,0 0 16,0 0 0,-5 9-16,5-9 0,-5 10 0,1-1 15,-1 0-15,5-9 31,-4 10-31,4-10 0,-6 9 0,2 0 0,-1 1 16,5-10 0,-4 9-16,4-9 15,-5 9-15,5-9 0,0 0 16,0 0 0,-4 10-16,4-10 0,0 0 0,0 0 15,0 0-15,0 0 0,-6 9 0,6-9 31,-4 9-31,4-9 0,-5 10 0,5-10 16,-4 9-16,4-9 0,-5 4 0,5-4 16,-5 9-16,-19 25 15,15-21-15,-1 1 16,10-14 0,-13 14-16,-2 1 15,1-7-15,-1 2 0,15-10 31,-9 9-31,0 0 0,0 1 16,-1-6-16,10-4 16,-10 6-16,10-6 15,0 0-15,0 0 16,0 0 0,-9 4-16,9-4 0,-10 4 0,10-4 15,-9 5-15,9-5 31,-9 9-31,9-9 0,-4 10 0,-2-6 16,-3 5-16,9-9 16,-9 5-16,9-5 15,-11 9-15,7-3 0,-5-2 16,9-4 0,-9 8-16,9-8 0,-10 11 0,1-2 15,0 0-15,9-9 16,-9 9-16,9-9 15,-35 23-15,35-23 16,-13 14-16,13-14 0,-14 10 0,14-10 16,-14 9-16,14-9 15,-15 9-15,15-9 0,-14 10 0,14-10 16,0 0-16,0 0 16,-9 9-16,0 0 15,-1 1-15,1-1 0,9-9 31,-9 9-31,9-9 0,-11 14 0,6-5 16,1 1-16,4-10 16,0 0-16,0 0 15,0 0-15,-5 8 16,5-8 0,-4 11-16,4-11 0,-5 9 0,0 0 15,0 5-15,5-14 31,-4 13-31,4-13 0,-5 15 0,1-1 0,-1 0 16,5-14 0,-5 14-16,5-14 15,-5 8-15,5-8 0,-4 10 16,4-10 0,-10 14-16,10-14 0,-9 14 0,-1 0 15,1 1-15,9-15 16,-9 12-1,9-12-15,-10 15 0,1-1 16,0 0-16,9-14 16,-11 14-16,11-14 15,-9 14-15,9-14 0,-9 14 0,9-14 16,-10 14-16,10-14 16,-9 14-16,9-14 0,-34 46 0,34-46 15,-13 18-15,-2 1 0,15-19 31,0 0-31,0 0 0,0 0 16,0 0-16,0 0 16,-9 15-16,5-2 15,-1 1-15,5-14 16,0 0 0,-5 14-16,0 1 0,1-2 15,4 1-15,0-14 16,0 9-1,0-9-15,0 10 0,0-10 0,0 0 16,0 0 0,0 0-16,0 0 15,0 0-15,0 8 0,0-8 0,0 0 32,0 0-32,0 0 0,0 11 0,0-11 15,0 0-15,0 0 16,0 13-16,0-13 15,0 14-15,0 0 0,0 1 16,0-15 0,0 0-16,0 0 0,0 0 15,0 0-15,0 0 32,0 0-32,0 0 0,0 0 0,0 0 15,0 0-15,0 0 0,0 0 0,0 0 16,0 0-16,0 0 15,0 12-15,0 3 0,0-1 16,0-14 0,0 14-16,0 0 15,0 0-15,0 0 0,0-14 32,0 0-32,0 0 0,0 14 0,0-14 15,0 0-15,0 0 16,0 0-16,0 14 15,0-14-15,0 8 16,0-8 0,0 15-16,0-15 0,0 0 0,0 9 15,0-9-15,0 0 16,0 14-16,0-14 16,0 14-16,0 1 0,0-15 15,0 0 1,0 12-16,0-12 15,0 15-15,0-1 0,0-14 0,0 0 32,0 0-32,0 0 0,4 14 0,-4-14 15,0 14-15,0-14 16,0 14-16,0-14 16,5 14-16,-5-14 0,5 14 15,-5-14-15,0 14 0,0-14 16,5 14-16,-5-14 15,4 13-15,-4-13 0,5 15 0,-5-15 16,4 13-16,-4-13 16,0 14-16,5 0 0,-1 1 15,-4-15-15,0 0 32,0 0-32,0 13 0,6 1 0,-6 0 15,0-14 1,0 13-16,0-13 15,0 15-15,0-15 0,0 0 0,0 0 32,0 14-32,0-14 0,0 0 0,0 0 15,0 0-15,0 0 16,0 14-16,0-14 16,0 13-16,0 2 0,-6-1 15,6-14 1,-4 9-16,4-9 0,-5 9 15,5-9-15,0 0 32,0 0-32,0 0 0,0 0 0,0 0 15,0 0-15,0 0 16,0 0-16,0 0 16,0 0-16,0 0 0</inkml:trace>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17.0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24010 9164 0,'0'0'0,"0"0"16,0 0-16,0 0 15,0 0 1,0 0-16,0 0 0,0 0 16,0 0-16,0 0 15,0 0-15,0 0 16,4 0-16,1 0 15,-5 0 1,20 0-16,-20 0 16,27-9-16,-27 9 0,32-10 0,-32 10 15,29-14-15,-29 14 16,15-5-16,-15 5 0,13-4 16,2-1-16,-2 0 0,-13 5 31,15-5-31,-15 5 0,13-4 0,3 0 0,-3-2 15,-13 6 1,9-5-16,-9 5 16,29-19-16,-29 19 0,14-4 0,-14 4 15,14-5-15,-14 5 16,15-5-16,-15 5 0,14-5 16,-14 5-16,14-4 0,-14 4 15,14 0-15,-14 0 16,14 0-16,0 0 0,-1 0 15,3 0-15,-16 0 16,13 0-16,-3 0 16,-1 0-16,-9 0 15,0 0 1,9 0-16,1 0 0,-1 0 16,25 0-16,-34 0 31,46 4-31,-46-4 0,47 15 0,-47-15 0,20 9 15,-2 0-15,-18-9 16,14 10-16,-14-10 16,14 10-16,0-1 0,0 1 15,-14-10 1,10 9-16,-10-9 0,10 10 0,-1-1 16,0 5-16,-9-14 15,10 10 1,-10-10-16,9 14 0,0-1 0,-5 3 15,-4-16 1,6 14-16,-6-14 16,18 32-16,-18-32 0,9 15 0,-9-15 15,11 15-15,-11-15 16,4 13-16,-4-13 0,9 15 16,-9-15-16,24 33 0,-15-13 0,-9-20 31,10 13-31,-1 1 0,0 0 15,0 0-15,-9-14 16,11 15-16,-11-15 16,9 13-16,0 2 0,-4 0 15,-5-15 1,0 0-16,9 14 0,0 0 16,0 0-16,-9-14 31,24 42-31,-14-24 0,-10-18 15,9 18-15,-4 1 0,-5-19 16,5 19-16,-5-19 16,4 18-16,1-3 0,0-1 15,-5-14 1,5 14-16,-5-14 0,0 13 16,0 1-16,0 0 0,0-14 31,0 15-31,0-15 0,0 13 0,0 1 15,0 0-15,0-14 16,0 15-16,0-15 16,0 13-16,0-13 0,0 14 0,0-14 15,0 14-15,0-14 16,0 19-16,0-1 0,0 1 16,0-5-16,0-14 31,0 18-31,0-3 0,0-2 15,0 6-15,0-19 16,-5 51-16,0-33 16,5-18-16,-5 19 0,5-19 15,-4 19-15,4-19 16,-5 14-16,5-14 16,-5 14-16,5-14 0,-5 14 15,5-14 1,0 14-16,0-14 0,0 14 0,0-1 15,0 2-15,0-15 16,0 0-16,0 0 16,0 8-16,0 3 0,0-11 15,0 0 1,5 13-16,0 1 0,0 0 16,-1 1-16,-4-15 31,5 13-31,-5-13 0,5 14 0,-5-14 15,5 14-15,-5-14 0,4 14 0,-4-14 16,5 14 0,-5-14-16,9 14 0,-9-14 0,10 14 0,-10-14 15,9 13-15,-9-13 16,9 15-16,1-2 16,-1 1-16,1 0 15,-10-14 1,10 14-16,-1 0 0,0-4 15,-9-10-15,0 0 16,9 9-16,1 0 16,-10-9-16,0 0 15,0 0 1,9 10-16,-9-10 0,9 9 0,1 0 16,-1 0-16,-9-9 31,9 10-31,-9-10 0,29 32 0,-15-18 0,0-4 15,-14-10 1,14 8-16,-14-8 16,14 11-16,6-7 0,-7 0 15,-13-4 1,19 5-16,-19-5 0,14 5 0,0-5 16,0 0-16,-14 0 31,13 0-31,-13 0 0,16 0 0,-16 0 0,13 0 15,-13 0-15,15-5 0,-15 5 16,9-5-16,-9 5 16,9-4-16,-9 4 0,10-4 0,-1-2 15,-9 6 1,9-5-16,1 1 16,0 0-16,-1-1 0,-9 5 31,10-5-31,-1 0 0,23-8 15,-18 8-15,-14 5 16,43-28-16,-10 5 16,-33 23-16,13-9 0,-3-5 15,-10 14 1,9-10-16,-9 10 16,9-8-16,11-26 0,-11 20 15,-9 14 1,15-32-16,-11 18 0,1 0 15,-1-1-15,-4 15 16,0-13 0,0 13-16,0-9 0,5-33 0,-1 5 15,-4 37 1,0-14-16,0 14 16,0-14-16,0-1 0,0 2 15,0 13 1,0-14-16,0 14 0,0-33 0,0 33 15,0-14-15,0 14 0,0-14 0,0 14 16,0-13 0,0-25-16,-4-8 0,-5-1 15,9 47 1,-5-13-16,5 13 16,-4-15-16,-2 1 0,6 0 15,0 14 1,0-13-16,0-1 0,0 0 15,0 4-15,0 10 32,0-14-32,0 14 0,6-47 0,-6 34 0,0-1 15,0 14 1,0-14-16,0-1 16,4-26-16,1 23 15,-5 18 1,4-14-16,-4 14 0,5-15 0,-1 2 15,2-6-15,-6 19 32,4-42-32,-4 42 0,5-51 0,-5 32 0,4 6 15,-4 13 1,5-15-16,-5 15 16,4-15-16,-4 15 0,5-13 0,-5 13 15,6-14-15,-6 14 16,5-14-16,-5 14 15,9-15-15,-9 15 0,4-14 0,6 0 16,-10 14 0,9-14-16,0-1 0,0 1 15,-3 0-15,-6 14 16,18-42-16,-18 42 16,10-15-16,-10 15 0,10-15 15,-10 15-15,9-13 0,-9 13 16,4-15-16,-4 15 15,5-14-15,0 0 0,0 0 16,-5 14 0,4-15-16,1 1 0,-1 0 15,1 0-15,-5 14 32,4-10-32,2 1 0,-2-1 0,1 2 15,-5 8 1,0-11-16,0 11 15,0-9-15,0-1 0,0 10 0,0 0 32,0-9-32,0 9 0,0-10 0,0 1 15,0-6-15,0 15 16,0-8-16,0 8 16,0-11-16,0 11 0,0-8 15,0 8-15,0 0 0,0 0 16,0 0-16,0 0 15,0 0-15,0 0 0,0 0 32,0 0-32,0 0 0,0 0 15,0 0-15,0 0 16,0 0-16,0 0 16,0 0-16,0 0 0,0 0 15,0 0 1,0 0-16,0 0 0,0 0 0,0 0 15,0 0-15,0 0 32,0 0-32,0 0 0,0 0 0,0 0 15,0 0-15,0 0 16,0 0-16,0 0 16,0 0-16,0 0 0,0 0 15,0 0 1,0 0-16,0 0 0,0 0 0,0 0 15,0 0-15,0 0 16,0 0 0,0 0-16,0 0 0,0 0 15,0 0-15,0 0 16,0 0-16,0 0 16,0 0-16,0 0 0,0 0 0,0 0 15,0 0-15,0 0 16,0 0-16,0 0 0,0 0 15,0 0-15,0 0 16,0 0-16,0 0 16,0 0-16,0 0 15,0 0 1,0 0-16,0 0 0,0 0 16,0 0-16,0 0 0,0 0 31,0 0-31,0 0 0,0 0 0,0 0 15,0 0-15,0 0 16,0 0-16,0 0 16,0 0-16,0 0 0,0 0 15,0 0 1,0 0-16,0 0 0,0 0 0,0 0 16,0 0-16,0 0 31,0 0-31,0 0 0,0 0 0,0 0 0,0 0 15,0 0 1,0 0-16,0 0 16,0 0-16,0 0 0,0 0 15,0 0 1,0 0-16,0 0 0,0 0 0,0 0 16,0 0-16,0 0 0,0-11 0,0 11 31,0-13-31,0-2 0,0 1 0,0 5 15,0 9 1,0-11-16,0 11 16,0-13-16,0 4 0,0-1 15,0 10 1,0-9-16,0-1 0,0 1 16,-5-1-16,5 10 15,-4-9 1,4 9-16,-6-10 0,2 1 0,-1 5 15,5 4 1,-4-6-16,4 6 16,-5-9-16,1-1 0,-1 5 0,5 5 31,-5-9-31,5 9 0,-9-4 0,0-2 16,-1 2-16,10 4 15,-10-5-15,10 5 16,-9-4-16,-28-20 0,22 18 15,15 6 1,-13-4-16,13 4 0,-11-4 16,11 4-16,-9 0 0,9 0 15,-9 0-15,9 0 16,-9 0-16,9 0 0,-10 0 0,10 0 16,-9 0-16,9 0 0,-5 4 0,5-4 15,0 0 1,0 0-16,-4 4 0,-2 2 15,6-6 1,-4 5-16,-5-1 0,4 0 16,-4-4-16,9 0 31,-11 6-31,2-6 0,0 5 16,-1-1-16,10-4 15,-9 5-15,9-5 16,-9 4-16,-5 2 0,0-2 15,14-4 1,-43 5-16,29-1 0,14-4 16,-13 5-16,-2 0 0,15-5 31,-13 5-31,-2-1 0,1 1 16,-1 1-16,15-6 15,-9 8-15,9-8 16,-9 11-16,9-11 0,0 0 15,0 0 1,0 0-16,0 0 0,-10 8 0,10-8 16,-4 10-16,4-10 0,-5 9 0,5-9 31,-4 10-31,4-10 0,-5 9 0,5-9 16,-4 15-16,-2-6 0,6-9 15,-4 13-15,-1 3 16,1-7-16,-1 6 15,5-15 1,-5 9-16,5-9 0,-33 43 16,5-1-16,18-23 0,10-19 31,-9 14-31,-24 24 0,19-24 16,4 1-16,10-15 31,-9 14-31,0 0 0,9-14 0,-5 9 15,5-9 1,-5 10-16,5-10 16,-4 10-16,-1-1 0,5 0 0,0-9 31,-4 10-31,4-10 0,-5 9 0,1 5 16,-2 0-16,6-14 15,-5 15-15,5-15 16,0 15-16,0-6 0,0 0 15,0-9 1,0 14-16,0-14 16,0 14-16,0-14 0,0 16 0,0-16 15,0 13-15,0-13 16,0 14-16,0 0 0,0 0 16,0-4-16,0-10 15,0 10-15,0 4 16,0-5-16,0-9 15,0 0 1,0 10-16,0-1 0,0 6 16,0-2-16,0-13 31,0 14-31,0-14 0,0 14 0,0 1 0,0-2 16,0-13-1,0 0-15,0 0 16,0 14-16,0 0 0,5 1 0,-5-15 31,0 13-31,0-13 0,6 14 0,-6 0 16,0-14-16,0 0 15,4 15-15,-4-15 16,0 0-16,5 13 0,-5-13 16,0 0-1,0 14-15,0-14 16,4 9-16,-4-9 0,0 0 0,0 0 15,0 0-15,0 0 16,5 9-16,-5-9 0,4 10 0,-4-10 16,0 0-16,0 0 0,5 9 0,-5-9 31,0 0-31,0 0 0,5 9 0,-5-9 16,0 0-1,5 15-15,-1-6 16,1 0-16,4 0 0,-9-9 31,10 10-31,-10-10 0,9 8 0,0 3 16,2-3-16,-11-8 15,9 10-15,-9-10 16,9 9-16,5-4 0,0-1 16,-14-4-1,9 5-15,1-1 0,-1-4 16,4 0-16,-13 0 31,11 0-31,-11 0 0,9 0 0,0 0 16,1 0-16,-10 0 15,9-4-15,-9 4 16,9-5-16,1 1 0,-1-1 16,-9 5-1,9-5-15,-9 5 0,5-4 0,-5 4 16,20-14-16,-20 14 0,19-19 0,-19 19 31,13-18-31,-13 18 0,0-28 0,0 28 16,0-10-16,0 10 0,0-9 0,0 9 31,-9-19-31,5 10 0,-2 0 0,2 4 16,4 5-1,-5-4-15,5 4 16,-4-10-16,-2 2 0,2-3 15,4 11 1,0-9-16,0 0 0,0 0 16,0 4-16,0 5 15,0-9-15,0 9 16,0-10-16,0 5 0,0-3 16,0 8-1,0-10-15,0 6 16,0-6-16,0 6 0,0 4 31,0-9-31,0 9 0,0-11 0,0 3 16,0-2-16,0 10 15,0-9-15,0 9 16,0-9-16,0 0 0,0-1 16,0 10-1,0-9-15,0 9 0,0-11 0,0 11 16,0 0-16,0 0 31,0 0-31,0 0 0,0 0 0,0 0 16,0 0-16,0 0 0,0 0 0,0 0 15,-5-8-15,5 8 16,0-11-16,0 3 16,0 8-1,0-10-15,0 10 0,-5-10 0,5 1 16,-5 0-16,5 9 31,0-10-31,-4 1 0,4 9 0,0 0 16,0 0-1,0 0-15,0 0 16,0 0-16,0 0 0,0 0 16,0 0-1,0 0-15,0 0 0,0 0 0,0 0 16,0 0-16,0 0 15,0 0 1,0 0-16,0 0 0,0 0 0,0 0 16,0 0-1,0 0-15,0 0 16,0 0-16,0 0 0,0 0 0,0 0 31,0 0-31,0 0 0,0 0 0,0 0 16,0 0-16,0 0 15,0 0-15,0 0 16,0 0-16,0 0 0,0 0 0,0 0 16,0 0-16,0 0 15,0 0-15,0 0 16,0 0-16,0 0 0,0 0 31,0 0-31,0 0 0,0 0 16,0 0-16,0 0 15,0 0-15,0 0 16,0 0-16</inkml:trace>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6.2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25453 9164 0,'0'0'16,"0"0"0,0 0-16,0 0 0,0 0 0,0 0 15,0 0-15,0 0 0,0 0 0,0 0 16,0 0-16,0 5 16,0-5-16,0 0 15,0 0 1,0 0-16,0 0 15,0 0-15,0 5 0,0-5 32,0 0-32,0 0 0,0 0 15,0 4-15,0-4 16,0 0-16,0 0 16,0 0-16,0 0 15,0 0 1,0 0-16,0 0 0,0 0 0,0 0 15,0 0-15,0 0 16,0 0-16,0 0 16,0 0-16,0 0 0,0 0 15,0 0 1,0 0-16,0 0 0,0 0 16,0 0-16,0 0 0,0 0 31,0 0-31,0 0 0,0 0 0,0 0 15,0 0-15,0 0 0,0 0 0,0 0 16,0 5 0,0-5-16,0 0 0,0 0 15,0 0-15,0 0 0,0 0 0,0 0 16,0-5-16,0 1 16,0-1-16,0 0 15,0 5 1,0-9-16,0-24 0,0-6 15,0 25-15,0 14 32,0-14-32,0 14 0,0-14 0,0-1 0,0 7 15,0 8 1,0-11-16,0 11 16,0 0-16,0 0 15,0 0 1,0-8-16,0 8 0,0-15 0,0 1 15,0 0-15,0 14 16,0-14-16,0 14 16,0-10-16,0-4 0,5 4 15,-5 10 1,0-47-16,5 4 16,-5 43-16,0-19 0,0 19 15,0-14-15,0 14 16,0-14-16,0 14 0,0 0 0,0 0 15,0 0-15,0 0 0,0 0 0,0 0 32,0 0-32,0-39 0,0 26 15,4-2-15,-4 15 16,0-13-16,0 13 16,0-15-16,5 1 0,-5-1 15,0 15 1,4-9-16,-4 0 0,0-29 15,0 23-15,0 15 32,0-13-32,0 13 0,0-14 0,0-1 0,0 0 15,0 15 1,0 0-16,0 0 16,0 0-16,0 0 0,0 0 0,0 0 31,0-13-31,0 13 0,0-15 0,5 0 15,-5 2-15,0 13 16,0-14-16,0 14 16,0-15-16,0 1 0,5 0 15,-5 14 1,0-14-16,0 14 0,0-48 16,0 48-16,0-19 0,0 19 15,0-13-15,0 13 16,0-15-16,0 15 0,0-15 0,0 15 15,0 0-15,0 0 0,0 0 0,0 0 32,0-14-32,0-28 0,0 23 15,0 5-15,0 14 16,0-15-16,0 15 16,0-14-16,0 0 0,0-37 15,0 51 1,0-20-16,0 20 0,0-19 0,0 19 15,0-14-15,0 0 0,0 14 32,0 0-32,0-14 0,0-1 0,0 0 15,0 15 1,0-13-16,0 13 16,0-15-16,0 2 0,0-2 15,0 15 1,0-57-16,0 57 0,0-19 0,0 19 15,0-20-15,0 8 0,0 12 32,0-16-32,0 16 0,0-14 0,0 14 15,0 0-15,0 0 16,0-41-16,0 41 16,0-21-16,0 21 0,0-19 0,0 19 15,5-13-15,-5 13 16,0-15-16,0 15 0,0-56 15,0 37-15,0 0 0,0 19 32,0-14-32,0-2 0,0 16 15,0 0-15,0 0 16,0 0-16,0-12 16,0-3-16,4 0 15,-4 15 1,6-13-16,-6 13 0,0-20 0,4-27 15,1-14-15,-5 61 32,4-20-32,-4 20 0,0-19 0,0 19 15,0-18-15,0 18 0,0 0 16,0 0-16,0 0 16,0 0-16,0 0 0,6-19 15,-6 19 1,4-48-16,-4 48 0,5-19 0,-1 0 15,1 6-15,-5 13 32,0-15-32,0 15 0,4-52 0,-4 52 15,0-19-15,0 19 0,0-18 0,0 18 16,0-15-16,0 15 16,0-15-16,0 15 0,0 0 0,0 0 15,0 0-15,0 0 16,0-14-16,0 0 15,0 0-15,6 0 0,-6 14 32,0-14-32,0 14 0,0-15 0,4 0 15,-4 6-15,0 9 16,5-51-16,-5 51 16,0-20-16,0 1 0,0 19 15,0-14-15,0 14 16,0-14-16,4 0 15,-4-1-15,0 1 0,0 14 32,0-14-32,0 14 0,0-14 0,0 0 15,0-1-15,0 15 16,0-14-16,0 14 16,0-15-16,0 2 0,0-40 15,0 53 1,0-19-16,0 19 15,0-18-15,0 18 0,0-15 0,0 15 16,0-14-16,0 14 16,0-14-16,0 14 0,0-14 0,0 14 15,0-14-15,0 14 0,0-10 0,0 10 32,0-14-32,0-1 0,0 6 0,0-4 15,0 13 1,0-15-16,0 15 15,0-10-15,0-4 0,0 0 0,0 14 32,0-15-32,0 15 0,0-13 0,0-2 15,0 0-15,0 15 16,0-13-16,0 13 16,0-15-16,0 1 15,0 14 1,0-14-16,0 14 0,5-14 15,-1-1-15,1 1 0,-5 14 32,5-19-32,-5 19 0,9-46 0,1-12 15,-5 39-15,-5 19 16,5-19-16,-5 19 16,0 0-16,0 0 0,0 0 15,0 0 1,0 0-16,0 0 0,0 0 0,0 0 15,5-19-15,-5 19 0,4-19 0,-4 19 32,5-14-32,-5 14 0,4-14 0,-4 14 15,5-14-15,-5 14 0,4-14 0,-4 14 16,10-66 0,-5 47-16,-5 19 0,4-19 0,-4 19 15,0-20-15,0 20 16,0-14-16,0 14 15,0-14-15,0 14 16,0 0 0,0 0-16,0 0 0,0 0 15,0 0-15,0 0 16,0-14-16,0-1 16,0 0-16,0 2 15,0 13 1,0-14-16,0 14 0,0-15 0,0 1 15,0 0-15,0 14 32,0-9-32,0 9 0,0-15 0,0 6 0,0-1 15,0 10 1,0-14-16,0 14 16,-4-14-16,4-1 0,-5 2 15,5 13 1,-4-14-16,4 14 0,0-11 0,0 11 15,-6-9-15,6 9 0,0 0 0,0 0 32,0-9-32,0 9 0,-4-10 0,4 10 0,0 0 15,0 0 1,0 0-16,-5-9 16,5 9-16,0 0 15,0 0 1,0 0-16,0 0 0,0 0 0,-4-9 15,4 9-15,0 0 16,0 0-16,0 0 16,0 0-16,0 0 15,0 0 1,0 0-16,0 0 0,0 0 0,0 0 16,0 0-16,0 0 31,0 0-31,0 0 0,0 0 0,0 0 0,0 0 15,0 0 1,0 0-16,0 0 16,-5-10-16,5 10 0,0 0 15,0 0 1,-4-6-16,4 6 0,0 0 0,0 0 16,0 0-16,0 0 0,-5-4 0,5 4 31,-5-4-31,5 4 0,-5-5 0,0 0 15,0 5-15,5 0 16,-4 0-16,4 0 16,-5 0-16,0 0 0,0 0 15,5 0 1,-13 0-16,-6 10 0,19-10 16,-18 19-16,18-19 0,-19 28 0,19-28 31,-15 34-31,15-34 0,-5 14 15,5-14-15,-5 13 0,5-13 0,-4 15 16,4-15 0,0 14-16,0-14 0,0 14 0,0 0 15,-5 2-15,5-16 16,0 13-16,-9 20 16,4-18-16,0-1 15,5-14 1,-4 14-16,4-14 0,-5 13 15,-8 30-15,7-24 0,6-19 32,-4 15-32,4-15 0,-5 15 0,5-15 15,-4 13-15,4-13 0,-5 15 0,5-15 16,-20 33 0,20-33-16,-9 14 0,0 0 0,-1 0 15,10-14 1,-9 15-16,9-15 15,-4 14-15,-1-5 0,1 1 16,4-10 0,-6 9-16,6-9 0,-9 9 0,5 1 15,-5 0-15,9-10 16,-7 9-16,3 1 16,-5-1-16,4 0 15,5-9 1,-4 10-16,4-10 15,-5 9-15,0 2 0,0-3 0,5-8 32,-4 11-32,4-11 0,-5 8 0,1 2 15,-1 0-15,5-10 16,-5 9-16,5-9 16,-5 9-16,-4 1 0,5-1 15,4-9 1,-5 5-16,5-5 0,-10 9 0,10-9 15,-5 10-15,5-10 0,-9 10 16,9-10 0,-9 9-16,9-9 0,-10 10 0,10-10 15,-9 9-15,4 0 0,5-9 16,0 0 0,0 0-16,0 0 0,0 0 15,0 0 1,-9 5-16,-1-1 0,1 2 15</inkml:trace>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7.79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25614 5463 0,'0'0'0,"0"0"16,0 0-16,0 0 16,0 0-16,0 0 0,0 0 0,0 0 15,0 0-15,0 0 16,0 0-16,0 0 15,0 0-15,0 0 0,0 0 32,0 0-32,0 0 0,0 0 0,4 4 15,-4-4 1,0 5-16,0-5 16,0 0-16,0 0 0,0 0 31,0 0-31,0 0 0,0 0 15,5 5-15,-5-5 16,0 0-16,0 0 16,4 5-16,-4-5 15,0 0 1,0 0-16,0 0 0,0 0 0,0 0 16,0 4-16,0-4 15,5 14 1,-5-14-16,4 24 0,-4-24 0,6 14 0,-2 1 15,-4-15 1,5 14-16,-5-14 16,9 47-16,-9-47 0,10 43 0,-10-43 15,4 19-15,-4-19 16,5 19-16,-5-19 0,4 14 16,1 0-16,-5-14 0,0 0 31,0 0-31,0 0 0,0 0 15,4 15-15,-4-15 16,6 14-16,-6-14 16,5 14-16,0 0 0,-1 1 15,-4-15 1,5 14-16,-1 0 0,1-1 16,-1 3-16,-4-16 15,6 14 1,-6-14-16,4 13 0,14 25 0,-8-23 15,-10-15 1,9 15-16,-9-15 16,9 13-16,2 1 0,-2 1 0,-9-15 31,9 14-31,6-4 0,-2-1 16,2 0-16,-15-9 15,9 10-15,-9-10 16,9 9-16,-9-9 0,10 5 0,-10-5 15,0 0-15,0 0 16,10 5-16,-10-5 16,9 9-16,-9-9 0,9 10 0,1-5 15,-10-5 1,9 8-16,0 3 0,1-3 16,-1-2-16,-9-6 15,9 9 1,-9-9-16,10 10 0,-1-1 0,1 0 15,-10-9 1,14 5-16,-14-5 16,9 10-16,0-6 0,1 1 0,-10-5 31,14 6-31,-14-6 0,9 4 0,-9-4 16,10 4-16,-10-4 15,0 0-15,0 0 16,9 5-16,-9-5 0,0 0 15,0 0 1,10 10-16,-10-10 0,10 9 0,-1 1 16</inkml:trace>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3.930"/>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25566 4117 0,'0'0'0,"0"0"0,0 0 16,0 0-1,0 0-15,0 0 0,0 0 0,0 0 16,0 0-16,0 0 16,0 0-16,0 0 15,0 0-15,0 0 16,0 0-1,0 0-15,0 0 16,0 0-16,0 0 0,0 0 0,0 0 31,0 0-31,0 0 0,0 0 0,0 0 16,0 0-16,0 0 16,0 0-16,0 0 15,0 0-15,0 0 0,0 0 0,0 0 16,0 0-16,0 0 15,0 0-15,0 0 0,0 0 16,0-4-16,0 4 31,0-6-31,0 2 0,0-1 16,0-1-16,0 6 16,0-28-16,0-4 15,0 32-15,0-15 0,0 15 16,0-14-16,0 14 15,0-14-15,0 14 16,0-15-16,0 6 0,0 0 16,0 9-1,0-10-15,0 10 0,0-9 0,0 0 16,4-2-16,-4 11 16,5-33-1,-5 33-15,5-14 0,0 0 0,-1 0 16,-4 14-1,5-48-15,-5 48 16,5-14-16,-5 14 0,5-14 0,-5 14 16,5-14-16,-5 14 15,5-14-15,-5 14 0,4-15 0,-4 15 16,0-14-16,0 14 0,0 0 0,0 0 31,0 0-31,0 0 0,0 0 0,0 0 16,5-38-16,-1 24 0,-4 14 15,5-15-15,-1 1 16,-4 0-16,6 0 16,-6 14-1,0-14-15,4-1 0,-4 1 16,5-1-16,-5 15 31,0-13-31,0 13 0,4-15 0,1 2 16,-1-1-16,-4 14 15,0-10-15,6 0 16,-6 10-16,0 0 16,0 0-1,0 0-15,0 0 0,0 0 0,0 0 16,0 0-16,0 0 31,0-15-31,0 15 0,0-13 0,0-1 0,0-1 16,0 15-1,0-14-15,0 14 16,4-14-16,-4 14 0,0-13 0,0 13 16,5-16-16,-5 16 15,4-57-15,-4 57 0,5-19 0,-5 19 16,4-18-16,-4 18 0,0-14 0,0 14 31,6-15-31,-6 15 0,0-14 0,0 14 16,0 0-16,0 0 15,5-43-15,-5 24 16,0 5-16,0 0 16,0 14-1,0-14-15,0 14 0,0-14 0,0-1 16,0 5-16,0 10 31,0-41-31,0 41 0,0-15 0,5 0 0,-5 2 16,0 13-1,0 0-15,0 0 16,0 0-16,0-15 16,0 15-1,0 0-15,0 0 0,0-14 0,0 0 16,0 0-16,0 14 16,0-15-1,0 15-15,0-14 0,0 0 0,0 0 16,0 14-1,0-9-15,0 9 16,0-10-16,0 10 0,0-10 0,0 10 16,0-42-16,0 42 15,0-19-15,0 19 0,0-14 0,0 14 16,0-14-16,0-1 0,0 15 31,0 0-31,0 0 0,0 0 0,0 0 16,0 0-1,0-47-15,0 28 16,0 0-16,0 4 0,0 15 31,0-14-31,0 14 0,0-14 0,0 0 16,0 0-16,0 14 16,0-10-16,0-3 15,0-2-15,0 0 16,0 15-1,0-8-15,0 8 0,0-11 16,0 2-16,0 9 0,0 0 31,0-14-31,0 14 0,0-14 0,0 0 16,0-1-16,0 15 16,0-14-16,0 14 15,0-14-15,-5 0 0,0 0 16,5 14-1,0-10-15,0 10 16,0-13-16,0 13 0,0-11 0,0 11 16,-6-42-16,6 42 15,0-20-15,0 6 0,-4 1 16,4-2-16,0 15 16,0 0-16,0 0 15,0 0-15,0 0 16,0 0-1,0-15-15,0 2 0,-5-1 16,5 0-16,0 14 31,-4-15-31,4 15 0,0-14 0,-5 0 0,5-1 16,0 15 0,-4-13-16,4 3 15,0 0-15,0 10 0,0 0 31,0-9-31,0 9 0,0 0 0,0-10 16,0-4-16,0 14 16,-6-14-16,6-1 15,0 6-15,0 0 16,0 9 0,0-10-16,0 10 15,0 0-15,0 0 0,0 0 0,0 0 16,0 0-16,0 0 15,0 0-15,0 0 0,0 0 0,0 0 16,0 0-16,0 0 0,0 0 31,0 0-31,0 0 0,0 0 0,0 0 16,0 0 0,0 0-16,0 0 15,0 0-15,0 0 0,0 0 31,0 0-31,0 0 0,0 0 16,0 0-16,0 0 16,0 0-16,0 0 15,0 0-15,0 0 0,0 0 16,0 0 0,0 0-16,0 0 0,0 0 0,0 0 15,-4-10-15,4 10 16,0 0-1,0 0-15,0 0 0,0 0 0,0 0 16,0 0 0,0 0-16,0 0 15,-5-9-15,1 0 0,-1 3 16,5 6 0,-4-4-16,4 4 0,-6-5 0,6 5 15,-4-4-15,4 4 0,-5 0 0,5 0 31,-23-10-31,23 10 0,-29 5 0,2 19 16,8 4-16,19-28 16,-15 28-16,15-28 15,-4 15-15,-1-1 0,1 0 16,4-14 0,-6 14-16,6 1 0,0-1 15,0 0-15,0-14 31,-9 33-31,9-33 0,-5 16 0,5-3 0,0 1 16,0-14 0,-9 43-16,4-25 15,5-4-15,0 1 16,0-15 0,0 15-16,0-2 0,0 1 15,0 2-15,0-16 16,-4 13-16,4-13 15,-5 14-15,0 0 0,0-4 16,5-10 0,-4 14-16,4-14 15,-5 10-15,5-10 0,-4 8 0,4-8 16,-5 11-16,5-11 16,-4 8-16,4-8 0,-6 11 0,6-11 15,-4 9-15,4-9 0,-5 10 0,5-10 31,-4 9-31,-1 0 0,0 1 0,-1-1 16,6-9 0,-4 10-16,-1-1 15</inkml:trace>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5.18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25636 1941 0,'0'0'16,"0"-4"-16,0 4 15,0-5-15,0 5 16,0-5-16,0 5 0,0 0 16,0 0-16,0 0 0,0 0 15,0 0-15,0 0 16,0 0-16,0 0 0,0 0 16,0 0-1,0 0-15,0 0 0,0 0 16,0 0-16,0 0 15,0 0-15,0 0 16,0 0-16,0 0 16,0 0-1,0 0-15,0 0 0,0 0 16,0 0-16,0 0 0,0 0 31,0 0-31,0 0 0,0 0 0,0 0 16,0 0-1,0 0-15,0 0 16,6 0-16,-2 0 0,1 0 16,-5 0-1,0 5-15,0-5 0,4 5 0,1-1 16,-1 1-16,-4-5 16,6 5-1,-6-5-15,4 4 0,1 6 0,14 14 16,-19-24-1,23 43-15,-23-43 16,28 42-16,-28-42 0,15 14 0,-15-14 16,13 14-16,-13-14 15,34 43-15,-20-24 0,0-5 16,-1 2-16,-13-16 16,15 13-1,-6 1-15,1 0 0,0 0 16,-10-14-1,9 10-15,-9-10 16,9 10-16,1-2 0,-1 3 0,-9-11 31,9 13-31,-9-13 0,10 15 0,12 18 16,-7-19-16,-15-14 16,14 14-16,-14-14 15,15 10-15,-2-1 0,2 1 16,-15-10-1,13 9-15,-13-9 0,15 9 0,-2 1 16,3-5-16,-16-5 31,13 5-31,-13-5 0,14 4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0.50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14738 12059 0,'0'0'0,"0"0"16,0 0-16,0 0 16,0 0-16,0 0 15,0 0 1,0 0-16,0 0 0,0 0 0,0 0 16,-6 0-16,6 0 31,-4 0-31,4 0 0,-6 0 0,2 0 15,4 0-15,0 0 16,0 0-16,0 0 16,-5 0-16,5 0 0,-4 0 0,4 0 15,0 0-15,0 0 16,-6 0-16,6 0 16,-4 0-16,-1 0 0,5-5 0,0 5 31,-4-4-31,4-1 0,0 5 15,0 0-15,0 0 16,0 0-16,0 0 16,0 0-16,0 0 0,0 0 15,0 0 1,0 0-16,0 0 0,0 0 0,0 0 16,0 0-16,0 0 31,0 0-31,0 0 0,0 0 0,0 0 0,0 0 15,0 0 1,0 0-16,0 0 16,0 0-16,0 5 0,0-1 15,0-4 1,0 5-16,0-5 0,0 19 0,9 4 16,1-9-16,-10-14 15,23 42 1,-23-42-16,24 37 0,-24-37 0,9 18 0,1-3 15,-10-15 1,9 13-16,-9-13 16,29 38-16,-29-38 0,9 13 0,-9-13 15,10 15-15,-10-15 16,9 13-16,-9-13 16,9 14-16,-9-14 0,9 14 0,-9-14 15,10 15-15,-10-15 16,0 0-16,0 0 0,0 0 15,5 9-15,-5-9 16,0 0 0,5 9-16,-5-9 0,4 9 15,-4-9 1,0 0-16,0 0 0,0 0 16,0 0-16,0 0 31,0 0-31,0 0 0,0 0 0,0 0 15,0 0-15,0 0 16,0 0-16,0 0 16,0 0-16,0 0 0,0 0 15,0 0 1,0 0-16,0 0 0,0 0 0,0 0 16,0 0-16,0 0 15,0 0 1,0 0-16,0 0 0,0 0 0,0 0 15,0 0 1,0 0-16,0 0 0,0 0 16,0 0-16,0 0 15,0 0 1,0 0-16,0 0 0,0 0 0,0 0 16,0 0-16,0 0 0,0 0 0,0 0 15,0 0 1,0 0-16,5 9 0,0-4 0,0 0 15,-5-5 1,4 4-16,1-4 16,-1 0-16,1 0 15,-5 0 1,4 0-16,6 0 0,-1-4 16,7-10-16,-16 14 15,13-19-15,-13 19 16,14-28-16,-14 28 15,10-28-15,-10 28 0,4-32 0,-4 32 32,0-15-32,5-26 0,-5 8 0,0 19 15,0 14 1,0-13-16,0 13 16,4-14-16,1 4 0,0 2 15,-5 8 1,6-11-16,-6 11 0,0 0 0,0 0 15,0 0-15,0 0 16,4-9 0,-4 9-16,5-9 0,-1 0 0,1-1 15,-5 10 1,4-8-16,-4 8 16,6-11-16,-6 11 0,4-8 0,-4 8 15,5-10-15,-5 10 16,4-9-16,-4 9 0,5-9 0,-5 9 15,4-10-15,-4 10 0,6-10 0,-6 10 32,4-8-32,-4 8 0,0 0 15,0 0-15,0 0 16,0 0-16,0 0 16,0 0-16,0 0 15,0 0 1,5-10-16,-1 1 0,2 0 15</inkml:trace>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0.966"/>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25293 1699 0,'0'0'0,"0"0"0,0 0 31,0 0-31,0 0 0,0 0 0,0 0 15,0 0 1,0 0-16,0 0 0,0 0 16,0 0-1,0 0 1,0 0-16,0 0 0,0 0 16,0 0-16</inkml:trace>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34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25256 1699 0,'0'0'0,"0"0"15,0 0-15,0 0 16,0 0-16,0 0 0,0 0 15,0 0 1,0 0-16,0 0 16,0 0-16,0 0 0,0 0 0,0 0 31,0 0-31,0 0 0,0 0 0,0 0 16,0 0-16,0 0 0,0 0 0,0 0 15,0 0 1,0 0-16,0 0 0,0 0 0,0 0 15,0 0 1,0 0-16,0 0 16,0 0-16,0 0 0,0 0 31,0 0-31,0 0 0,0 0 16,0 0-16,0 0 15,-5 0-15,5 0 16,-4 0-16,-11 0 0,2 0 15,13 0 1,-29 0-16,29 0 0,-28-4 0,14 4 16,0-5-16,14 5 31,-14-5-31,14 5 0,-14-4 0,-1-1 0,5 0 16,10 5-1,-9-5-15,9 5 16,-9-4-16,-1 0 0,1-2 15,9 6 1,-13-6-16,13 6 0,-38-13 0,23 8 16,-22-4-16,37 9 15,-43-5 1,43 5-16,-14 0 0,14 0 0,-13 0 16,13 0-16,-15 0 0,15 0 15,-13 0-15,13 0 16,-15 0-16,2 0 0,2 0 15,11 0 1,-9 0-16,9 0 0,-42-5 0,0 1 16,27 4-16,15 0 31,-41 0-31,22 0 0,4 0 0,1 0 16,14 0-1,-14 0-15,14 0 16,-14 0-16,0 0 0,0 0 0,14 0 31,-62 4-31,62-4 0,-50 0 0,31 0 16,-1 5-16,20-5 15,-18 0-15,-1 0 16,5 0-16,0 5 16,14-5-1,-71 5-15,71-5 16,-62 0-16,39 4 0,5-4 0,18 0 31,-19 0-31,0 0 0,0 0 16,0 0-16,19 0 15,-81 0-15,81 0 16,-65 5-16,65-5 0,-19 0 0,19 0 16,-19 0-16,19 0 15,-46 0-15,46 0 16,-19 0-16,-1 5 0,-40 3 0,60-8 31,-66 6-31,48-6 0,-1 0 16,0 0-16,19 0 15,-52 6-15,52-6 16,-61 4-16,9 0 0,33-4 16,19 0-1,-18 5-15,18-5 16,-20 5-16,-26 0 0,27-1 0,19-4 31,-89 10-31,89-10 0,-62 4 0,62-4 16,-18 5-16,-1-5 0,19 0 15,-85 4-15,15 2 16,70-6-16,-56 0 0,36 0 16,20 0-1,-18 0-15,18 0 16,-19 0-16,1 0 0,-54 0 15,72 0 1,-70 5-16,70-5 0,-19 0 0,19 0 16,-18 0-16,18 0 0,-19 0 0,19 0 31,-127-11-31,127 11 0,-70-4 0,70 4 16,-24-5-16,4 1 0,20 4 15,-83-10 1,12 6-16,71 4 0,-56-5 15,37 5-15,19 0 16,-47 0-16,28 0 16,-51 0-16,18 0 15,52 0 1,-56-5-16,56 5 0,-20 0 0,2 0 16,3 0-16,15 0 15,-84-5 1,24 5-16,60 0 0,-20 5 0,1 0 15,19-5 1,-51 5-16,31-1 16,-40 1-16,7 0 15,53-5 1,-18 4-16,18-4 0,-19 0 0,1 0 16,4 0-16,14 0 15,-15 0 1,15 0-16,-14 0 0,14 0 15,-9 0-15,9 0 0,-9 0 0,9 0 16,-10 0-16,10 0 16,-9-4-16,9 4 0,0 0 0,0 0 15,0 0-15,0 0 16,0 0-16,0 0 0,0 0 16,0 0-16,0 0 31,0 0-31,-9 0 0,9 0 0,0 0 15,0 0 1,-19-5-16,5 0 16,19 5-16,18 5 0,-23-5 31,33 5-31,-33-5 0,13 0 0,25 4 16,5 1-16,-43-5 15,75 15-15,-75-15 16,66 19-16,-66-19 0,51 14 0,-32-9 15,-19-5 1,52 13-16,8 2 16,-7-5-16,-34-6 15,-19-4 1,47 9-16,-47-9 0,19 5 0,-19-5 16,18 6-16,-18-6 0,19 4 0,-19-4 31,13 4-31,-13-4 0,15 5 0,-15-5 15,14 6-15,-14-6 0,15 4 0,-15-4 16,37 10-16,0 4 16,-17-5-16,-7-4 15,-13-5 1,15 9-16,-15-9 0,13 5 16,2 0-16,-2-1 0</inkml:trace>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97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21303 1458 0,'0'0'16,"0"0"-16,0 0 0,0 0 0,0 0 15,0 0-15,0 0 16,0 0 0,0 0-16,0 0 0,4 0 0,1 0 15,-5 0 1,4 0-16,-4 0 16,5-5-16,-1 1 0,2-1 0,-6 5 31,22-15-31,-22 15 0,44-14 0,12-9 15,0-2-15,-56 25 16,113-46-16,-113 46 16,98-33-16,-98 33 15,127-38-15,-127 38 0,109-24 0,-109 24 16,108-24-16,-108 24 16,108-24-16</inkml:trace>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08.25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19252 1458 0,'0'0'0,"0"0"15,0 0-15,0 0 16,0 0-1,0 0-15,0 0 0,0 0 16,0 0-16,0 0 16,0 0-1,0 0-15,0 0 0,-4 0 16,4 0 0,-24 9-16,-9-5 15,-9-4-15,5 11 0,37-11 31,-43 14-31,43-14 0,-42 15 0,-6-6 16,7 0-16,41-9 16,-53 9-16,53-9 15,-41 10-15,-3 0 0,26-5 16,18-5 0,-69 8-16,69-8 0,-57 5 15,57-5-15,-57 6 0,10-2 0,47-4 31,-84 5-31,84-5 0,-66 4 0,66-4 16,-61 5-16,61-5 0,-52 0 0,52 0 31,-85 0-31,85 0 0,-70 0 0,70 0 16,-61 0-16,61 0 0,-66 0 0,66 0 16,-89 0-16,89 0 15,-70 0-15,70 0 0,-81 0 0,81 0 16,-70 0-16,70 0 15,-100 0-15,21 0 16,79 0-16,-70 0 0,13 0 16,57 0-1,-99 0-15,24 0 0,75 0 16,-65 0-16,12 0 0,53 0 31,-89 0-31,15 0 0,74 0 16,-86 0-16,11 0 0,75 0 15,-100-5 1,100 5-16,-88 0 0,88 0 0,-81 0 16,81 0-16,-57 0 0,57 0 15,-103 0-15,103 0 16,-81 0-16,81 0 0,-71 0 0,71 0 16,-60 0-16,60 0 15,-105-4-15,105 4 16,-84 0-16,84 0 0,-90 0 0,90 0 15,-76 0-15,76 0 16,-108-5-16,108 5 0,-94 0 0,94 0 16,-81 0-16,81 0 0,-75 0 0,75 0 31,-104 0-31,14 0 0,90 0 16,-84 0-16,84 0 0,-76 0 0,76 0 31,-99-4-31,5-2 0,94 6 15,-75 0-15,75 0 0,-67 0 0,67 0 32,-108-5-32,108 5 0,-76 0 0,76 0 15,-76 0-15,76 0 0,-85-4 0,85 4 16,-85-4-16,85 4 16,-75-5-16,-10-1 0,19 2 15,66 4 1,-75-10-16,75 10 15,-80-14-15,-6 5 0,68 9 0,18 0 32,-19-4-32,0-2 0,-33-3 15,-5-1-15,57 10 16,-61-9-16,61 9 16,-19 0-16,19 0 0,-18 0 0,18 0 15,-15 0-15,15 0 16,-14 0-16,14 0 15,0 0-15,0 0 0,0 0 0,0 0 16,0 0-16,0 0 16,0 0-16,0 0 0,0 0 15,0 0-15,0 0 16,0 0-16,0 0 16,0 0-16,0 0 15,0 0 1,-15 0-16,15 0 15,0 0-15,0 0 0,0 0 0,0 0 32,0 0-32,0 0 0,-9 0 0,5 0 15,-11 5-15,15-5 16,-13 4-16,13-4 16,0 10-16,19 9 0,18-1 15,-37-18 1,70 19-16,-70-19 0,71 19 0,-71-19 15,61 15-15,-61-15 0,53 9 16,-53-9 0,75 14-16,-75-14 0,71 10 0,-71-10 15,62 5-15,-62-5 0,46 4 0,-46-4 32,43 10-32,-43-10 0,18 4 0,-18-4 15,53 16-15,-53-16 0,52 13 0,-52-13 16,55 14-1,-35-9-15,-1 0 0,-1-1 16,-18-4 0,39 5-16,-39-5 15,18 4-15,26 2 0,-26-1 0,-18-5 32,52 5-32,-52-5 0,19 0 0,0 0 15,0 0-15,-19 0 16,13 0-16,-13 0 15,16 0-15,-16 0 0,0 0 16,0 0 0,0 0-16,0 0 0,0 0 0,0 0 15,0 0-15,0 0 32,0 0-32,0 0 0,0 0 0,0 0 0,0 0 15,0 0 1,0 0-16,0 0 15,0 0-15</inkml:trace>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08.92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13411 1344 0,'0'0'0,"0"0"0,0 0 0,0 0 0,0 0 15,0 0 1,0 0-16,0 0 0,0 0 0,0 0 16,5 0-1,-5 0 1,5 0-16,-5 0 0,4-5 0,-4 5 16,14-9-16,-14 9 0,23-14 0,-23 14 15,44-20-15,-2 1 16,-23 15-16,-5 0 15,-14 4 1,85-39-16,-85 39 0,79-34 16,-17 12-16,-62 22 0,61-25 0,-61 25 31,109-51-31,-62 27 0,57-18 16,-9-1-16,-95 43 31,131-57-31,-131 57 0,109-43 0,-109 43 15,108-43-15,-108 43 0,123-47 0,-123 47 32,123-47-32,-123 47 0,122-47 0</inkml:trace>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2.42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12019 1458 0,'0'0'0,"0"0"16,0 0-1,0 0-15,0 0 0,0 0 0,0 0 16,-13-5-16,13 5 0,-20-4 0,20 4 16,-28-10-1,28 10-15,-34-10 0,34 10 16,-13-5-16,-2 1 0,15 4 15,-47-9-15,-4-1 16,4 1-16,28 9 16,19 0-1,-48-4-15,48 4 0,-18 0 0,-1 0 16,5 0-16,14 0 31,-66-11-31,66 11 0,-61-4 0,8-2 0,34 6 16,19 0-1,-61-4-15,61 4 16,-47-5-16,-5 0 0,32 5 0,20 0 31,-66-4-31,66 4 0,-50 0 0,2 0 16,-5-5-16,53 5 16,-60 0-16,60 0 15,-47 0-15,28 0 0,-28-5 16,47 5-1,-81-5-15,24 5 16,7 0-16,-3 0 0,53 0 31,-80-4-31,80 4 0,-56 0 0,56 0 16,-53 0-16,53 0 0,-57-4 0,57 4 16,-85-5-1,24 5-15,61 0 16,-56 0-16,56 0 0,-52 0 0,52 0 15,-76-5-15,76 5 16,-61 0-16,9 0 0,1 0 16,51 0-1,-76-4-15,20 4 0,8 0 16,-4-11-16,52 11 31,-80-9-31,23 9 0,37 0 0,-30-4 16,50 4-1,-85-5-15,85 5 16,-66 0-16,66 0 0,-53 0 0,-4-6 16,57 6-1,-85 0-15,85 0 0,-61 0 0,61 0 16,-55 0-16,2 0 0,53 0 31,-80 0-31,80 0 0,-57 6 0,39-1 16,-39-5-16,57 0 15,-90 0-15,90 0 16,-66-5-16,66 5 0,-19 0 0,19 0 16,-51-6-16,51 6 15,-94-4-15,94 4 16,-72 0-16,72 0 0,-51 4 0,51-4 16,-19 6-16,19-6 15,-91 0-15,91 0 0,-70 5 0,70-5 16,-19 4-16,1-4 0,18 0 31,-94 0-31,94 0 0,-76 4 0,76-4 16,-57 0-16,39 0 0,18 0 15,-62 5-15,62-5 16,-67 0-16,7 0 0,41 0 16,19 0-1,-48 0-15,48 0 0,-18 0 16,-35 0-16,-8 0 0,61 0 31,-56 0-31,56 0 0,-19 0 0,0 0 16,0 0-16,19 0 15,-75 5-15,75-5 16,-66 0-16,0 0 0,47 0 16,19 0-1,-20 0-15,20 0 0,-14 0 0,1 6 16,-2-6-16,15 0 15,-13 0 1,13 0-16,-39 0 0,39 0 16,-14 0-16,14 0 0,-14 0 0,14 0 15,-14 0-15,-43 0 16,39 0-16,3 0 16,15 0-1,-14 0-15,14 0 0,0 0 0,0 0 16,0 0-16,0 0 15,0 0-15,-14 0 16,14 0-16,0 0 16,0 0-1,0 0-15,0 0 16,0 0-16,0 0 0,0 0 0,0 0 31,-9 0-31,9 0 0,-5 0 0,1 0 16,4 4-16,0-4 15,-6 5-15,6-5 16,0 5-16,10 3 0,13 2 16,-23-10-1,39 14-15,-39-14 0,50 9 0,7 1 16,-4-4-16,-53-6 31,52 5-31,-52-5 0,18 0 0,-18 0 16,43 4-16,-43-4 0,51 4 0,-51-4 15,72 5-15,-72-5 16,51 0-16,-51 0 0,19 5 0,-1 0 16,-18-5-1,67 9-15,-11 0 16,-3 1-16,-30-5 0,-23-5 31,18 5-31,-18-5 0,19 4 0,1 1 16,-6-5-16,-14 0 15,14 5-15,-14-5 16,14 0-16,0 0 0,1 0 16,-15 0-1,13 0-15</inkml:trace>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3.10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6670 1113 0,'0'0'16,"0"0"-16,0 0 15,0 0-15,0 0 0,0 0 16,0 0 0,0 0-16,0 0 0,0 0 0,0 0 15,0 0-15,0 0 16,4 0-1,-4 0-15,5 0 0,4 0 0,11 0 16,-20 0 0,37-5-16,-37 5 15,52-10-15,-52 10 0,46-10 0,-46 10 16,38-10-16,-38 10 16,109-27-16,-109 27 0,70-19 0,-70 19 15,25-5-15,-25 5 0,19-6 0,-19 6 31,117-37-31,-32 13 0,-85 24 16,104-28-16,-20 9 0,-84 19 31,129-29-31,-31 6 0,2-6 0,-20 5 16,-80 24 0,80-22-16,-80 22 15,80-25-15</inkml:trace>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7.64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4782 1326 0,'0'0'15,"0"0"-15,0 0 16,0 0-16,0 0 16,0 0-1,0 0-15,0 0 0,0 0 0,0 0 16,0 0-16,0 0 31,0 0-31,0 0 0,0 0 0,-5 0 0,1 0 16,4 0-1,-14 0-15,-5-5 16,-4-4-16,13 3 16,10 6-1,-9-5-15,9 5 0,-10-5 0,1 1 16,0 0-16,9 4 15,-34-15-15,34 15 16,-43-18-16,43 18 0,-47-16 16,47 16-16,-42-9 0,42 9 15,-43-4-15,29 4 16,0 0-16,1 0 16,13 0-1,-16 0-15,3 0 0,-2 0 16,-27-5-16,42 5 15,-56-5-15,56 5 16,-44 0-16,26 0 0,4 0 16,14 0-1,-15 0-15,15 0 0,-37 0 16,18 0-16,-38 0 0,57 0 31,-61 5-31,61-5 0,-18 0 0,-1 0 16,4 0-16,15 0 15,-56 0-15,56 0 16,-61 0-16,-29 0 0,29 0 16,61 0-1,0 0-15,-20 0 0,6 0 16,0 0-16,14 0 16,-94 5-1,94-5-15,-47 0 0,47 0 16,-19 0-16,19 0 0,-14 0 0,14 0 15,-57 0-15,57 0 16,-61 0-16,-24 0 0,67 0 16,18 0-1,-20 0-15,20 0 0,-15 0 0,2 0 16,-29 0-16,42 0 31,-77 0-31,77 0 0,-56 4 0,37-4 16,0 0-16,19 0 15,-70 0-15,70 0 16,-66 0-16,-15-4 0,62 4 16,19 0-1,-18 0-15,18 0 0,-14 0 0,-1 0 16,-41 0-16,56 0 16,-66 0-1,66 0-15,-19 0 0,0 0 0,0 0 16,19 0-1,-85 0-15,85 0 16,-70 0-16,13 0 0,40 0 0,17 0 31,-21 0-31,21 0 0,-19 0 0,19 0 16,-46 0-16,46 0 0,-62 0 0,62 0 31,-61 0-31,61 0 0,-19 0 0,19 0 16,-19 0-16,4 0 0,15 0 15,-70-5-15,4 0 16,-10-4-16,25 4 16,51 5-1,0 0-15,0 0 0,0 0 0,0 0 16,0 0-16,0 0 31,-20 0-31,2 0 0,-1 0 0,6 0 16,13 0-1,-47 5-15,47-5 16,-20 0-16,6 4 0,0-4 0,14 0 31,-14 0-31,14 0 0,0 0 0,0 0 16,0 0-16,0 0 16,0 0-16,0 0 15,0 0-15,0 0 0,0 0 16,0 0-1,0 0-15,0 0 0,0 0 0,0 0 16,0 0-16,0 0 31,-11 5-31,11-5 0,-4 0 0,4 0 16,-5 0-16,5 0 0,0 0 0,0 0 16,-9 5-16,9-5 15,-3 0-15,15 5 0,22-1 16,-34-4-1,69 0-15,-69 0 16,67 0-16,-67 0 0,53 0 0,-53 0 16,18 5-16,-18-5 15,47 4-15,5 7 16,-5-2-16,-29-5 0,-18-4 31,54 14-31,-54-14 0,18 6 0,1-1 16,0-1-16,-19-4 15,38 14-15,-38-14 16,19 10-16,-6 0 0,29 8 16,-42-18-1,52 23-15,-52-23 0,48 25 16,-30-16-16,1 1 0,-19-10 31,14 9-31,-14-9 0,0 0 0,15 9 16,-1-4-16,-14-5 15,38 15-15,-38-15 16,14 4-16,-14-4 0,19 5 0,-19-5 16,14 5-16,-14-5 15,42 8-15,-42-8 0,19 6 16,0-1-16,-5-1 0,-14-4 31,0 0-31,0 0 0,14 0 16,-14 0-16,0 0 15,0 0-15,0 0 16</inkml:trace>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8.57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1664 989 0,'0'5'0,"0"-5"0,0 0 0,0 0 15,0 0-15,0 0 31,0 0-31,0 0 0,0 0 0,0 0 0,0 0 16,0 0 0,0 0-16,0 0 15,0 0-15,0 0 0,0 0 0,0 0 16,0 0-16,0 0 16,4 4-16,-4-4 0,5 4 0,-5-4 15,4 6-15,-4-6 0,6 5 0,-6-5 31,5 4-31,0 0 0,14 7 16,4-2-16,-23-9 16,33 10-16,-33-10 15,38 9-15,-20-5 0,3-4 16,-21 0 0,40 0-16,-40 0 0,48-4 0,4-1 15,-4-4-15,-48 9 31,18-5-31,1 1 0,-19 4 0,0 0 16,0 0 0,89-20-16,-89 20 15,77-9-15,-26 3 0,-28 6 0,-23 0 32,57-8-32,0-6 0,-6 0 15,-28 8-15,-23 6 16,67-23-16,-67 23 15,56-24-15,-56 24 0,44-24 0,-44 24 16,56-28-16,-56 28 16,51-29-16,-51 29 15,62-33-15,-62 33 0,57-38 0,0 0 16,-57 38 0,56-37-16</inkml:trace>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4.5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14926 12780 0,'0'0'15,"0"0"-15,0 0 16,0 0-16,0 0 15,0 0 1,0 0-16,0 4 0,0-4 16,0 5-16,0-5 31,0 5-31,0-5 0,0 4 0,0 1 16,0 0-16,0-5 15,0 4-15,0 6 16,0-5-16,0-1 15,0-4 1,0 9-16,0-9 0,0 5 0,0 4 16,0-4-16,0-5 15,0 9 1,0-9-16,0 10 0,0-1 0,0 0 16,0-9-1,0 10-15,-6 27 0,6-23 16,0 0-16,0-14 31,0 18-31,0-4 0,0 5 16,0-5-16,0-14 31,0 14-31,0-14 0,0 14 0,0-14 16,0 14-16,0-14 0,-4 13 0,4-13 15,0 14-15,0-14 16,0 14-16,0-14 0,0 14 0,0-14 15,0 14-15,0-14 16,0 14-16,0-14 16,-5 47-16,5-28 0,0-1 0,0-18 31,0 19-31,0 0 0,0-1 16,0 0-16,0-18 15,0 14-15,0-14 16,-4 47-16,4-29 0,0 0 15,0-18 1,0 20-16,-5 27 16,5-29-16,0 0 0,0-18 31,0 20-31,0-20 0,0 13 0,0-13 16,0 14-16,0-14 15,0 14-15,0-14 16,0 14-16,0-14 0,0 14 15,0-14 1,0 14-16,0-14 0,0 14 0,0 0 16,0 0-16,0-14 31,0 13-31,0-13 0,0 14 0,-4 0 16,-1 5-16,5-19 15,-5 15-15,5-15 16,-5 18-16,5-18 0,-4 14 0,4-14 15,-5 13-15,5-13 16,-5 14-16,5-14 0,-5 14 16,0 1-16,-4-2 0,9-13 31,-9 14-31,0 0 0,-1 1 16,1-2-16,9-13 15,-9 9-15,9-9 16,-11 10-16,2-1 0,0 0 15,9-9 1,-10 10-16,1-1 0,9-9 16,0 0-16,0 0 31,0 0-31,0 0 0,-9 9 0,0 1 16,-1-1-16,10-9 15,-10 9-15,1 0 16,-24 20-16,-6-2 15,39-27 1,-13 10-16,13-10 0,-43 19 0,24-11 16,5-3-16,14-5 15,-14 5 1,14-5-16,-14 4 0,5 1 0,-1 0 16,10-5-1,0 0-15,0 0 16,-9 4-16,9-4 0,-10 5 0,10-5 15,-10 4-15,10-4 16,-9 5-16,9-5 0,-10 6 0,10-6 16,-9 4-16,9-4 0,-9 4 0,9-4 31,-11 0-31,-26 10 0,24-6 0,-2 1 16,15-5-1,-14 5-15,-1-1 16,2 1-16,-2-5 15,15 0 1,-13 4-16,-3-4 0,3 0 16,-1 0-16,14 0 15,-10 0 1,10 0-16,-9 0 0,0 0 0,-2 5 16,11-5-1,-9 5-15,0-1 16,-1 1-16,1 0 0,9-5 31,-13 4-31,13-4 0,-44 10 0,26-5 16,-1-1-16,19-4 15,-13 5-15,-3-1 16,3 1-16,-2-1 16,15-4-1,-13 0-15,13 0 16,0 0-16,0 0 0,0 0 15,0 0 1,0 0-16,0 0 0,-10 5 0,10-5 16,-10 5-16,10-5 0,-9 5 0,9-5 31,-9 4-31,9-4 0,-10 4 0,10-4 16,-9 5-16,0 1 0,9-6 15,-10 4-15,-4 0 16,-1 1-16,1 0 15,14-5 1,-14 4-16,14-4 0,-14 5 0,1 0 16,-3-1-16,16-4 31,-9 5-31,-5-1 0,0 1 0,5 1 16,9-6-1,-10 4-15,0 0 16,1 1-16,9-5 0,0 0 31,-10 5-31,10-5 0,0 0 0,-9 4 16,9-4-16,0 0 15,-9 5-15,9-5 16,-10 5-16,10-5 0,-9 4 16,9-4-1,0 0-15,0 0 0,-9 5 16,-2-1-16,11-4 0,0 0 31,-9 5-31,9-5 0,-9 4 0,9-4 16,-14 10-16,14-10 0,-14 9 0,14-9 15,-13 10-15,13-10 16,-16 9-16,16-9 0,-13 5 16,13-5-16,-15 9 0,15-9 15,-13 4-15,-2 1 16,1 0-16,4 0 0,10-5 31,0 0-31,0 0 0,0 0 0,0 0 16,0 0-16,0 0 15,0 0-15,0 0 16,0 0-16,0 0 0,0 0 16,0 0-1,0 0-15,0 0 16,0 0-16,0 0 0,0 0 0,0 0 31,0 0-31,0 0 0,0 0 0,0 0 16,-9 4-16,9-4 15,0 0-15,0 0 16,-9 4-16,0 1 0,-1 1 16,10-6-1,0 0-15,0 0 0,-9 4 0,0 0 16,9-4-16,0 0 15,-11 5 1,11-5-16,-9 5 0,9-5 16,0 0-16,0 0 0,-9 4 0,9-4 15,-10 5-15,10-5 16,-9 5-16,9-5 0,-14 4 0,14-4 16,-14 5-16,14-5 15,-15 4-15,5 1 16,1 1-16,0-2 0,9-4 31,0 0-31,-10 4 0,10-4 16,-9 5-16,9-5 15,0 0-15,-9 5 16,9-5-16,0 0 0,0 0 31,-10 4-31,0 1 0,1 4 16,0-4-16,9-5 15,-10 9-15,10-9 16,-9 4-16,9-4 0,0 0 16,0 0-1,0 0-15,0 0 0,-9 11 16,-1-3-16,0 2 0,10-10 31,-9 9-31,-1 0 0,10-9 16,0 0-16,0 0 15,0 0-15,0 0 16,0 0-16,0 0 0,0 0 16,0 0-1,0 0-15,0 0 0,0 0 0,0 0 16,-9 9-16,9-9 0,0 0 0,0 0 31,0 0-31,0 0 0,0 0 0,0 0 16,0 0-16,0 0 15,-9 10-15,9-10 16,0 0-16,0 0 16,0 0-1,0 0-15,0 0 0,0 0 16,0 0-16,0 0 16,0 0-16,0 0 15,0 0-15,0 0 16,0 0-1,0 0-15,0 0 0,0 0 16,0 0-16</inkml:trace>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6.3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13208 14240 0,'0'0'0,"0"0"16,0 0-16,0 0 15,0 0-15,0 5 0,0-5 0,0 0 31,0 0-31,0 0 0,0 0 0,0 4 16,0 1-16,0-5 16,0 0-16,0 0 15,0 5-15,0-5 0,0 5 16,0-5 0,0 4-16,0-4 0,0 4 15,0-4-15,0 5 0,0-5 16,0 19-16,0-19 15,0 23-15,0-23 0,0 14 0,0-14 16,0 14-16,0 0 0,0-14 31,-4 14-31,-1 0 0,-5 13 0,6-12 16,4-15 0,-5 14-16,-10 24 15,10-25-15,1 1 16,4-14-1,-9 14-15,9-14 0,-5 15 0,-5-2 16,6-4-16,4-9 16,-5 10-16,-4-1 15,5 0-15,-7 0 16,11-9 0,-9 10-16,9-10 0,-9 14 15,4-5-15,-5 0 0,10-9 31,-9 9-31,9-9 0,-4 10 0,-1-1 16,1 0-16,4-9 16,0 0-16,0 0 15,-6 10-15,6-10 0,0 0 16,0 0 0,0 0-16,0 0 0,0 0 15,0 0-15,0 0 0,0 0 0,0 0 16,0 0-1,0 0-15,0 0 0,0 0 0,0 0 16,0 0-16,0 0 0,0 0 0,0 0 16,0 0-1,0 0-15,0 0 0,0 0 16,0 0 0,0 0-16,0 0 0,-4 9 15,4-9-15,0 0 31,-6 9-31,2 1 0,-1-1 16,5-9-16,0 0 16,-4 9-16,4-9 15,0 0-15,0 0 0,0 0 32,0 0-32,0 0 0,0 0 0,0 0 15,0 0-15,0 0 16,0 0-16,0 0 15,0 0-15,0 0 0,0 0 16,0 0 0,0 0-16,0 0 0,0 0 15,0 0-15,0 0 0,0 0 32,-6 10-32,6-10 0,0 4 0,0 1 15,0 14-15,0-19 16,15 18-16,-15-18 15,24 15-15,-24-15 0,28 4 0,-28-4 16,14 0-16,-14 0 16,15-4-16,-15 4 15,14-6-15,-14 6 0,23-9 0,-9 4 16,-14 5 0,14-4-16,1-1 0,17-9 15,-17 10-15,-15 4 31,33-10-31,-33 10 0,37-4 0,-18 4 0,0 0 16,-19 0 0,15 0-16,-2 0 15,2-4-15,-2-2 16,-13 6 0,10-4-16,0-1 0,-1 0 15,0 1-15,-9 4 16,10-5-1,-10 5-15,9-5 0,0 1 0,1-1 16,-10 5 0,10-5-16,-10 5 15,0 0-15,9-4 0,0 0 0,-9 4 32,10 0-32,-10 0 0,9-6 0,0 6 15,-9 0-15,0 0 16,0 0-16,0 0 15,0 0-15,0 0 0,10 0 16,-10 0 0,10 0-16,-10 0 0,9 0 15</inkml:trace>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9">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3">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9">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4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4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1.1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12689 14710 0,'0'0'0,"0"0"0,0 0 0,0 0 15,0 0 1,0 0-16,0 0 15,0 0-15,0 0 0,0 0 32,0 0-32,0 0 0,0 0 0,0 0 15,0 0-15,0 0 16,0 0-16,0 0 16,0 5-16,0-5 0,0 4 15,0-4 1,0 5-16,0-5 0,0 5 0,0-1 15,0 2-15,0-6 32,0 4-32,0-4 0,0 4 0,0 1 15,0 0-15,0-5 16,0 4-16,0-4 16,-4 5-16,4-5 0,0 5 0,0-5 15,0 4-15,0-4 16,-5 5-16,5-5 15,-10 24-15,6-16 0,-2 7 0,6-15 32,-4 13-32,-1 1 0,1 0 15,-2-5-15,6-9 16,-4 10 0,4-10-16,-5 9 0,-4 0 0,0 5 15,9-14 1,-10 14-16,6-4 15,-5 4-15,3-5 16,6-9 0,-5 9-16,5-9 0,-9 14 0,4 1 15,-4-7-15,9-8 16,-4 10-16,4-10 16,-6 14-16,-16 22 0,12-21 15,10-15 1,-6 14-16,6-14 0,-4 14 0,-1 0 15,5-14-15,0 0 32,0 0-32,0 0 0,-4 14 0,4-14 0,0 0 15,0 0 1,0 0-16,0 0 16,-5 9-16,5-9 0,-5 9 0,5-9 15,-5 10-15,5-10 16,-4 9-16,4-9 0,-5 9 15,5-9-15,-4 9 0,-1 1 0,5-10 32,-4 8-32,-6 3 0,5 2 15,-5-4-15,10-9 16,-10 10-16,1-1 16,0 0-16,0 1 15,9-10 1,-10 9-16,10-9 0,-9 9 15,0 1-15,-2-1 0,11-9 32,-9 9-32,9-9 0,-9 10 0,-1-1 0,1 0 15,9-9 1,-4 10-16,4-10 16,-9 9-16,3 0 0,6-9 15,0 0 1,-4 9-16,4-9 0,-6 10 0,-3-2 15,9-8-15,0 0 32,-4 11-32,4-11 0,-10 9 0,1-5 0,4 1 15,5-5 1,-9 9-16,9-9 16,-5 9-16,5-9 0,-9 10 0,9-10 15,-9 10-15,9-10 16,-10 8-16,10-8 0,-10 10 0,10-10 15,-9 9-15,9-9 0,-9 9 0,9-9 32,-15 10-32,2-2 0,3 3 15,-5-7-15,15-4 16,-9 5-16,9-5 16,-10 4-16,1 1 0,0 0 15,9-5 1,-10 4-16,10-4 0,-9 5 0,-1-1 15,0 1-15,10-5 32,0 0-32,0 0 0,-9 4 0,0 1 0,9-5 15,0 0 1,0 0-16,0 0 16,-9 6-16,-1-2 0,1 0 0,9-4 31,-9 4-31,9-4 0,-11 0 0,2 6 15,0-6-15,9 0 16,-10 0-16,10 0 16,-13 5-16,-1-5 0,-1 0 15,15 0 1,-9 0-16,9 0 0,-15 0 0,6 0 16,0 0-16,9 0 31,-10 0-31,10 0 0,-9 0 0,9 0 15,-10 0-15,10 0 0,-10 0 0,10 0 16,-9 0-16,0 0 16,0 0-16,-1 0 15,10 0 1,-9-5-16,9 5 0,0 0 16,-9 0-16,9 0 15,-5-6-15,5 6 16,0 0-16,0 0 15,0 0 1,0 0-16,-10-4 0,10 4 16,-5 0-16,5 0 31,0 0-31,0 0 0,0 0 0,0 0 16,0 0-1,0 0-15,0 0 16,0 0-16,-9 0 0,5-4 15,4 4 1,0 0-16,0 0 0,0 0 0,0 0 16,0 0-16,0 0 15,0 0 1,0 0-16,-10-4 0,10 4 0,-5 0 16,5 0-1,-9 0-15,9 0 16,-10-6-16,10 6 0,-9 0 0,9 0 15,-10-5-15,10 5 16,-9 0-16,9 0 0,-10 0 0,10 0 16,0 0-16,0 0 0,0 0 0,0 0 31,0 0-31,0 0 0,0 0 16,0 0-16,0 0 15,0 0-15,0 0 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9">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3">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9">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7">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9">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2">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3.05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11962 15204 0,'0'0'16,"0"4"-16,0-4 15,0 4-15,0-4 0,0 4 0,0-4 16,0 0-16,0 0 16,0 0-16,0 0 15,0 0-15,0 0 0,0 0 31,0 0-31,0 6 0,0-1 16,0-1-16,0-4 16,0 5-16,0-1 15,-4 1-15,-1-1 16,5-4 0,-4 5-16,4-5 0,-5 5 0,1-1 15,-1 6-15,5-10 31,-5 4-31,-1 6 0,-3-1 0,0-4 16,9-5 0,-10 4-16,10-4 15,-9 5-15,0 0 0,5 4 0,4-9 32,-10 9-32,10-9 0,-5 4 0,-5 2 15,6-1-15,4-5 16,-6 4-16,6-4 15,-9 5-15,0-1 0,5 6 16,4-10 0,-10 4-16,10-4 15,-5 9-15,5-9 0,-9 5 0,9-5 16,-4 4-16,4-4 16,-5 5-16,5-5 0,-11 6 0,11-6 15,-4 4-15,4-4 0,-5 4 0,5-4 16,-9 4-1,-1 2-15,1-1 0,0-1 16,9-4 0,-10 5-16,10-5 15,-9 4-15,-1 1 0,1-1 0,9-4 32,-10 5-32,10-5 0,-9 5 0,0-1 15,-1 1-15,10-5 16,-9 5-16,9-5 15,-9 4-15,-2 2 0,2-2 16,9-4 0,0 0-16,0 0 0,-9 4 15,9-4-15,-10 5 0,10-5 32,0 0-32,0 0 0,-9 5 0,9-5 15,0 0-15,0 0 16,0 0-16,0 0 15,-9 4-15,9-4 0,0 0 16,0 0 0,0 0-16,0 0 0,0 0 0,0 0 15,0 0-15,0 0 32,-9 5-32,9-5 0,0 0 0,0 0 0,0 0 15,0 0-15,0 0 0,0 0 16,0 0-16,0 0 15,-5 9-15,-1 1 0,2-2 16,4-8 0,-5 11-16,-9 21 0,9 0 15,15 5-15,-10-37 32,18 28-32,-18-28 0,25 24 0,-12-15 15,2-4-15,-15-5 16,13 4-16,3 1 15,-3-5-15,2 0 16,-15 0 0,13 0-16,-13 0 15,15 0-15,-1 0 0,1 5 0,-15-5 32,9 4-32,-9-4 0,32 10 0,-17-5 15,-1-1-15,-14-4 16,14 4-1,-14-4-15,14 5 0,0 0 0,0 0 16,-14-5 0,15 4-16,-15-4 15,14 5-15,-5-1 0,-9-4 0,0 0 32,0 0-32,0 0 0,0 0 0,0 0 15,0 0-15,0 0 0,0 0 0,0 0 16,0 0-16,0 0 15,9 5-15,-9-5 0,0 0 16,0 0-16,0 0 0,0 0 16,0 0-16,0 0 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6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6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6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11082 14104 0,'28'0'47,"-28"28"-16,28 0 0,0-28-31,-28 28 32,29 1-17,-1-29 32,-28 28 0,28 0-31,-28 0-1,28-28 1,1 29 109,-29-1-78,0 0 0,0 0-16,0 1 0,0-1 94,0 0-94,0 29 141,0-29-172,28 0 47,-28 57 16,28-57-32,-28 29 125,0-29-78,0 0-31,-28 29-16,0-29 94,-1 0 16,29 1-47,0-1-79,-28 0 48,0-28-48,28 57 64,0-29 202,0 0-141,28 1-124,-28-1 62,28-28-62,1 0-16,-1 0 15,-28 28 17,28 0-17,29-28-15,-1 57 16,-27-57 15,-1 0 110,0 0-126,0 0 32,29 0 31,-29-28-62,29 28 31,-29-29-31,-28 1 77,57 0-46,-29 28-16,0 0 1,29 0-1,-29 0 16,28-28-32,-27 28 32,-1 0-31,29 0 15,-29 0-15,0 0 46,29 0-46,-29-29 0,0 1-16,0 28 93,29 0 79,-29-56 31,-28 27-187,0 1 0,0 0 109,0-29-94,0 29 125,-28-29-140,28 29 15,0 0 16,-28 28 31,-1-85-62,29 57-1,-28 28 32,28-28-31,0-1 202,-28 29-218,28-28 141,0 0-125,0 0 31,28-1 31,0 1-31,1 28-47,-1 0 62,0 0-46,1 0-16,-1-28 15,0 28 1,29 0 31,-29 0-47,0 0 15,29 0 1,-29-29 0,0 1-1,0 28 17,1 0-1,-1-28 0,0 0 32,1 28-48,-1 0 16,0-29-15,0 1 109,1 0-109,-1 28 77,57 0-14,-57 0-48,29 0 16,-29-28-32,-28-1 17,28 1 14,29 28-30,-29 0 93,0 0-93,0 0-16,1 0 31,-1 0 16,0-28 0,29-29 16,-29 29-1,0 0 63,29-29-94,-29 29 32,0-29 62,29 29-78,-57 0-16,28 0 0,0 28 16,-28-29-47,0 1 16,29 0-1,-1 28 1,0-57 0,-28 29 46,29 28-46,27-28-1,-56 0 17,0-1 30,28 1-31,-28 0 47,0-1-62,29 1 31,-1 0-47,-28 0 109,0-1-31,0 1 16,0-28-31,0 27 46,0 1-78,0 0-15,0 0 15,0-1-15,0-27 31,0 28-47,0-1 31,0-27-31,28 56 31,0-29-15,-28 1 15,29 0-15,-29 0-1,28-1 1,0 1 0,-28 0-1,0 0 1,0-29 15,0 29 0,57 0-15,-57-1 0,0 1-1,28 0 1,-28 0 46,0-1-30,0 1-1,0 0 0,28-1 0,-28-27 32,0 28-32,0-1 63,0-27-79,0 28 17,0-1-17,-28 29 1,28-28 0,0 0 15,0 0 31,0-29 126,0 29-173,0-1 79,0 1-78,0 0-1,0 0 1,0-1-16,0 1 16,0-28 15,0-1-15,0 29-1,0 0 16,0-29-15,0 1 0,0 27-1,0 1 1,0 0 0,0-1-1,0 1 1,0 0 15,0 0 78,0-29-93,0 29 62,0 0-78,0-29 16,0 29-16,0 0 31,0-29-31,0 1 0,-57-58 31,29 1-15,28 57 0,0 28-1,0-1 16,0-27-15,28 56 0,1-28 15,-1-1-15,29 29 93,-29 0-93,0 0 77,0 0-77,1 0 0,-1 0-16,28 0 46,-27 0 17,-1 0-32,29 0-15,-29-28-1,0 0 1,-28-1 0,28 29 46,1 0-62,-1-28 31,0-28-15,29 56 0,-1-29-1,1 1 1,-57 0 0,28 28-1,0-28 32,1 28-16,-1-29-31,0 29 32,0-56-1,1 28-16,-1 28 32,0-29-15,29-27-17,-29 28 1,0-1 62,1 29-78,-1 0 109,0-28-93,0 0 15,1-1 0,-1 1 1,-28 0-32,28 28 0,-28-28 15,28-1 17,1 29-32,-29-28 31,0 0 16,28 0-16,0-1-15,0-27 15,1 56-31,-1-85 78,-28 57-62,28-29 15,-28 29-16,29 0 95,-1-29-16,-28 29-32,0 0-31,28 28-31,-28-57 16,0 29 0,0 0-1,0-1 1,0 1-1,0 0 48,0 0-16,0-1-32,0 1 17,0 0-1,0-29-15,0 29 46,0 0-46,0-1-16,0 1 93,0 0-93,0 0 47,-28 28-47,28-29 16,0 1 0,-28 0 15,-1-57-16,1 85 1,28-28 15,-28 0 16,-1-1-47,1 1 0,0-29 31,0 57 94,-1-28-109,29 0 31,-28 28 0,0 0-47,0 0 0,28-28 15,-29-1 48,1 1-47,0 0 140,0 28-109,-1-28 0,-56-57-32,57 85-15,0-28 0,0-29 47,-1 57 62,1-28-93,0 0 31,0 28-16,-1-29 0,1 1-15,0 28 15,28-28-15,-29 28 156,-27 0-157,28-57 32,-1 29-15,1 0-17,0 28 16,0-29 110,-1 1-110,29 0 16,-28-57-47,0 85 16,0-28-1,28-29 79,0 29-31,0 0-48,0-1 17,0 1-1,0 0-16,-29-29 1,1 29 0,0 28 15,28-28 188,0 0-141,0-1 47,28 1 0,-28 0 437,0 0-546,0-1-16,28 1 125,-28-28-94,0-1 16,29 29-16,-29-1 32,28 1-48,-28 0 32,0 0-47,0-1 32,0 1 14,0-28-30,0 27 47,0 1-48,28 0-15,-28 0 16,0-1-1,0 1 1,0 0 15,28 0 16,1 28-31,-29-29 15,0-27-31,0 27 47,0 1 31,0 0-47,0 0-15,0-1 0,0-27 124,0 28-109,0-1 16,0-27-31,0 28 0,28-1 15,-28-27-16,28 28 1,-28-1 0,0 1-1,28 0 1,1-1-16,-29 1 16,28 0 15,-28 0 0,0-1-15,28 29-1,-28-56 32,57-29-16,-57 29 16,28-1-47,-28 29 32,28-1 14,-28 1-30,0-28 0,29 27 31,-1 1 31,-28 0-16,28 0-31,0-1 79,-28 1-48,29 28-30,-1-28-1,-28 0-16,28-1 64,0 1-17,1 0-31,-29 0 32,28-1-48,0 29 32,-28-28-31,29-29 15,-1 57 0,0-84 1,-28 55 15,28 29-1,1-28-14,-1 0-17,0 0 1,29-29 31,-29 29 78,0 0-110,0-1 17,1-27-32,-1 28 15,0-1 95,1 29-63,-1 0 62,0 0-109,0 0 16,1 0-16,-1 0 140,28 0-93,1-56 78,-57 27 63,0 1-188,-28-28 15,-1 27 32,58 29 234,-1-28-234,29-28 63,-29 56-95,0 0-15,29-29 63,-29 29-32,-28-28-15,56-28 15,-27 56 0,-1 0-15,0-29 15,0 1 31,-28 0-30,29-1-1,-1 1 0,-28 0 0,28 0-31,-28-1 47,0-27 94,29 28-125,-1 28-16,-28-29 15,28 1 16,0 0 16,-28 0 0,29-1-47,-1 29 78,0-28-62,0 0 15,29 28 0,-57-28 16,28-1 31,1 29-62,-1-56 15,0 56-15,0-29 31,1 1-32,-1 28 95,0 0-48,0 0 860,-28-28-375,0 0-547,0-1 47,29 29 390,-1 0-296,28 0-94,-27 0-31,-29-28-1,28 0 1,0 28 15,1 0-15,-29-28-16,28-1 31,0 1 0,0 28-15,1-28-1,-29 0 1,28 28 0,0-29-1,0 1 1,-28 0 0,29 28 15,-1-28 0,-28-1-15,28 29-1,1-28 17,-1 0-1,-28-1 0,28 29-15,29-56 15,-57 28-31,0-1 141,0 1-95,0 0 1,0-29-15,0 29 93,0 0-125,0 0 62,0-1-46,0 1 31,28 0-1,-28-1-46,0 1 32,0 0 15,0-29 46,0 29 17,0 0-63,0 0 62,0-1-93,0 1-1,0-28 63,0 27-78,0 1 32,0-28 77,0-1-15,-28 29-79,-29-29 17,29 57-1,0 0-16,-1-28 48,29-29 249,0 29-265,0 0-31,57 0 31,-29 28 0,-28-29-32,28 1-15,29 28 78,-57-28-31,56-29-31,1 29 15,-29 0 0,29 0 1,-57-1-1,28 29 16,0-28-47,-28 0 15,29 28 1,-1-29 0,0 1-16,0 0 31,1 28 16,-29-28-47,28-1 15,0 29 1,0-28 0,1 0 62,-1 28-78,-28-28 15,28-1 17,1 29-32,-29-28 15,28 28 17,0 0-17,0-28 1,-28 0-1,29 28 1,-1-29 0,-28 1-1,28 0 17,0 28-17,1-57 32,-1 1 0,0 27-31,0 1 30,1 0 17,-29 0 15,28-1-47,0 29-15,1-28 0,-1 28 15,0 0-31,0 0 15,-28-28 48,29 0-63,-1 28 62,0 0-46,0 0 0,1-29-1,-1 29 32,0 0-16,1 0-15,27 0 62,-28 0 0,1 0-62,-1 0-16,0 0 16,0 0-1,1 0 1,-1 0 15,0 0-31,0-28 31,57 28-15,-56-28 0,-1 0-16,0 28 31,0 0 0,1 0-15,-1 0-1,0 0 1,0 0 15,1 0 0,-1 0-15,0 0 47,1 0-48,27 0 1,-28 0 15,1 0 0,27 0 63,-28 28-47,1 0-16,-1 0 32,0 1-16,1-1-32,-1 0 79,0-28-78,0 0-1,1 28 79,-29 1-47,28-29-16,0 28 16,0 0-16,1 0-31,-1-28 16,0 29 78,0-1-48,1 0 95,-29 0-94,0 1-16,0-1 0,0 0 1,28 1-17,0-29 32,-28 56-16,0-28-31,0 1 125,0-1-109,0 0 78,0 0-79,0 1 17,0-1 15,0 0 15,0 0-46,0 29 31,0-29-16,0 1-16,0-1 17,0 0 30,29 0-46,-29 1 62,0-1-47,28 0-15,-28 0 78,0 29-79,56-1 16,-56-27 110,0-1-125,0 0 62,0 0-63,0 29 220,-28-57-220,0 0 17,0 0-32,-1 0 31,-27 0 31,27 0-62,1 28 16,-28-28 47,27 29-1,1-29-46,0 0-1,0 0 1,-29 0 0,1 56 46,27-28 1,1-28 30,0 0-77,-1 29 15,1-29 79,28 28-79,0 0 0,-28-28-31,0 28 16,28 1 15,-29-1 0,1 0 0,0 0-31,28 1 16,-28 27 15,-1-56-15,1 0-16,0 28 31,-29 29 16,29-29-31,0 1 46,-1-1-46,1 28 62,0-27-47,0-1-15,28 0-1,-57 0 1,29-28 0,-29 29-1,29-1 1,-29 28 0,57-27 62,-28-29-63,0 28 17,0 0-32,-1 1 46,1 27-30,0-28 15,0-28-15,-1 29-16,29-1 16,-28 0-1,0 0 1,-1 29 15,1-29-15,0 29 15,28-29-15,-28 0-1,-1-28-15,1 28 16,28 1-1,0-1 1,-56 29 0,56-29 31,-29 0-16,1 0 0,28 1 16,-28 27-31,-1-28 46,1 1-46,0-29 15,0 28-15,-1-28 15,1 28-31,-28 29 15,-1-57 17,57 28-1,-28-28-15,0 28-16,-1 0 31,1-28-16,-29 29 1,29-1 0,0 0 15,0-28-15,-1 0 15,1 29-16,28-1 142,-28 0-110,-29 29 31,-28-29 31,57-28 94,-28 0-187,27-28 31,1 28 0,0-29-16,0 1 78,-1 28-62,1 0-31,0 0-16,0 0 47,-1 0-47,-27 0 109,27 0 94,29 28-15,0 1-157,0-1 0,0 0-15,0 0-1,0 1 1,29-1 15,27-28-15,-27 0 78,-1 0-94,28 28 78,-56 0-63,29 1 32,-29 27 16,28-56-48,-28 29 17,0-1 46,0 0-47,0 0-15,0 1-1,0 27 16,0-28-31,0 1 16,0 27 78,0-28 31,0 1-125,-28-29 15,-1 28 1,29 0 0,0 0 46,0 29-15,-28-29-47,0 1 78,28-1-47,-28 0-15,28 0 0,-29 1-16,29-1 62,-28 0-31,0 29 16,28-29 31,0 0-62,0 0-16,-29-28 31,29 57 32,0-29-32,0 0 0,0 1-15,0-1 31,0 0-47,0 1 15,29-1 17,-29 0-32,0 0 31,0 29-15,0-29 15,0 0-16,0 1 1,0-1 15,0 0-31,0 29 32,0-1-17,0 1 1,0-29 15,0 0-15,0 1-1,0-1 1,0 0-16,0 0 16,0 1-1,0-1 16,0 0 63,0 29-78,0-29-1,28 28 79,29-27-16,-57-1-31,28 0-31,-28 1 78,0-1-94,0 0 15,0 0 1,0 1-1,0-1 1,0 0 15,0 29-15,0-29 31,0 0-32,0 0 1,0 1 0,0-1-1,0 28 17,28 1-17,-28 0 32,0-29-31,0 0-1,0 29 1,28-29 15,1 0-31,-29 0 47,0 1-47,0-1 16,0 28 31,0-27 15,0-1-15,0 0-16,0 0-15,0 1 46,0-1-46,0 0 0,-29 1-1,1-29 16,28 28 1,-28 57-1,0-57 31,-1 0-30,29 0 15,0 1-32,0-1 16,0 0 1,0 0-32,0 1 15,0 27 79,0-27-16,0-1-47,0 0 1,29-28-32,-1 28 15,28-28 32,1 29-16,-1-29 79,-27 0 77,-1 0-140,0 0-31,0 0-1,1 0 17,-29-29-32,56 29 62,-27 0-46,-29 29 265,0 27-250,0-28-15,-29-28 0,1 57-1,0-29 16,-1-28-31,29 28 141,29-28-110,27 0-31,-27 0 0,-1 0 16,28 0-16,-27 0 16,84 0-1,0-56 16,-57-1-15,-27 29 0,-29 0-1,0 56 126,0 0-110,0 1-31,0-1 16,-29 0-1,29 29 1,-28-29 0,0 0-1,28 0 17,0 1 108,28-29-124,29 0-1,-29 28 220,-28 0-220,0 1-15,0-1 16,0 0 0,0 0-1,28-28 79,0 0-78,29 0-16,-29 0 15,29-28 1,-29 0 0,0 0-16,85-57 31,-56 85 0,-85 28 141,28 0-156,0 29-1,0-29-15,-29-28 16,1 28 15,28 1-15,0-1-1,0 0 79,0 0-16,28-28-62,29 0-1,-29 0-15,0 0 16,1 0 15,-1 0 32,0 0-63,29 0 15,-29 0 64,-28 29-64,0-1-15,0 0 16,0 29 15,0-29 0,0 0-15,0 0 46,0 1 17,57-29-48,-29 0 0,0-29-31,0 1 16,57 0-1,-28 0 1,-29-1 15,29 1 16,-29 0-31,28 0-1,29-1 1,-57 1 31,1 28-32,-1-28 1,0 0 15,1 28 1,-1 0-17,0 0 1,0 0-1,29 0 1,-29 0 0,0 0-1,1 0 1,-1 0 0,0 0 46,1 0-46,-1 0-1,0 0-15,0-57 32,1 29 46,-1 0 0,0-1-78,-28 1 15,28 28 1,1-28 31,-29-1-31,28 29-1,28 0 1,-27 0-1,27 0 1,1 0 0,-57-28-1,28 28 1,29-28-16,-29 28 31,0 0-15,29 0-1,-1 0 17,1 0-17,-1 28 1,1-28 0,-29 0-1,0 0 1,29 0 46,-29 0-46,57 0-16,-28 0 31,-29 0-31,28 0 31,-27 0-15,-1 0 0,0 0-1,0-28 1,-28 0 0,29 28 15,-1 0-31,0-57 31,1 29-15,-1 28-1,0-28 17,0 28-32,1-29 15,-1 1 16,0 28-15,-28-28 0,28 28 31,29 0-47,-29 0 62,0-28-46,1 28-1,-1 0 1,0 0 0,-28-29 15,57 29-16,-1 0 1,57 0 0,-28 0-1,-56 0 110,27 0-125,-56-28 0,28 28 16,1 0 0,-1 0-1,57 0 1,-57-28-1,28 28 1,-56-28 31,29-1-31,-1 29 30,0-28-30,-28 0 15,29 28-15,27 0 15,-28-29 94,1 29-109,-29-28 15,28 28-15,0-28 15,0 28 16,1-28 93,-1 28-15,0 0-109,1-29 0,-1 1 109,-28 56 62,-57 29-156,57-29-31,0 0 16,-28 1 0,28-1-1,-28 0 1,-1-28 0,29 29-1,-28-1 1,28 0-1,-28 29 1,28-29 15,0 0 141,0 0-125,0 1-31,28-1-1,-28 0 17,0 0 139,28 1-155,29-29 31,-29 0 47,29 28-47,-29-28-32,0 28 1,1-28-16,27 0 31,-28 0-15,1 28 62,-1-28-63,0 0 1,0 57 15,1-29 1,-1 1 14,0-1-14,-28 0-17,29 0 17,-1-28 77,0 0-93,0 0 30,29 0 17,-29 0-47,0 0-1,29 0 32,-29 0 16,1 0-48,27 0-15,-28 0 141,1 0-141,-1 0 15,28 0 1,-27 0 109,27 29-109,1-1 15,-29 0 16,0-28 62,1 57 32,-29-29-126,28-28 1,-28 28 93,0 29 110,-28-57-188,-1 0-15,-27 0 15,27 0-15,1 0 46,0 0-62,0 0 47,-1 0-15,1-29-32,0 1 15,0 28 1,-1 0 31,-27 0-16,-1-28-15,1 28 30,56-28-14,-29 28-1,1 0 0,0 0-15,0 0-1,-1 0 17,1 0-1,0 0-15,0 0 15,-1 0 47,1 0-47,0 0-15,-1 0 78,1 0-79,28 28-15,0 0 47,-28 0-31,0-28-16,28 29 15,0-1 1,-29 0 62,29 29 63,0-29 93,-28 0-218,0-28-1,0 0 95,-1 0-95,1 0 1,0 0 0,0 0 93,-29 0-78,29 0-15,-1-28 62,1 28-62,0 0 15,0 0 31,-1 0-46,29 28 234,0 1-219,0-1-31,0 0 47,0 0-31,-28-28 249,0 0-218,0 0-16,-29 0-31,29-28 79,-1 0 92,1 28 95,28 28-235,0 0-31,0 1 47,0-1-16,0 0 63,0 29-63,-28-29 32,0 0-47,28 0-1,-29-28 1,-27 57 15,56-29 0,-28-28 16,-29 0-16,29 0-15,-57 0 0,0 0-1,29 0 1,-1 0 0,29 0 15,0 0 0,-29 0-15,29 0-1,-1 0 1,-27 0 15,28 0-15,-29 0-1,29 0 1,0 0 0,-1 0-1,-55 0 1,27-28 0,29 0-1,-1 28 1,-27 0-1,28 0 17,-1-29 30,1 29-46,0 0-1,0 0 1,-29 0-16,29 0 16,-1 0-1,-27 0-15,28 0 32,-1 0-17,1 0 1,0 0 31,0 0-32,-29 0 1,29 0-16,0 0 78,-29 0-62,29 0-16,-29 0 15,29 0-15,0 0 32,28 29-17,-29-29 32,1 0-31,0 0-16,0 0 15,-29 0 1,29 0 15,-1 0-31,1 0 16,0 0 15,0 0 0,-29 0 1,29 0-32,0 0 46,-1 28-30,1-28 47,0 0-48,0 0-15,-1 0 47,1 0 0,0 0-16,-29 0-31,1 28 16,27-28 46,1 57-46,0-29 0,-29-28-1,29 0 63,0 0-46,-29 0 14,29 28-14,0-28-1,-29 29 16,29-1-32,0-28 17,-1 28-1,1-28 0,0 28 47,-1 1-15,1-29-63,0 28 15,0-28-15,28 28 16,-57-28 31,29 28 15,28 1 48,-28-1-110,-1-28 15,29 56 64,-28 1-48,28 0 156,-28-29-171,28 0 62,0 29-62,0-29 15,0 0-31,0 0 16,0 1-1,0-1 32,0 28 62,0-27-93,0-1 15,0 0-15,0 0 0,0 1-1,0-1 16,28-28 32,-28 28-47,28 29-1,29-29 16,-57 0 1,0 1-32,28-1 31,0 0-15,29 29-1,-29-29 32,29 0 141,-1 29-173,-27-57-15,-1 0 31,28 28 16,1 0-31,-1 29 46,-27-57-30,-1 0-17,0 0 79,1 0 0,-1 0-47,0 0-47,0 0 0,29 0 47,-29 0 93,0 28-109,1 0 32,-29 1-47,0-1 93,0 0-78,0 0-15,0 1-1,0-1 48,0 28 15,0-27-31,0-1 31,0 0-31,0 0-16,0 1 0,-57-1-31,29 29 32,28-29-17,0 0 1,-28 29 0,-29-29-1,57 28 95,0-27-79,0-1 16,0 28-16,-28-56 0,28 29 16,0-1-31,0 0 15,0 0-15,0 1-1,-28-29 1,28 56 15,0-27-15,-29-29-1,29 28 17,0 28-32,-28-27 31,28-1-16,0 0 32,0 0-15,0 1-17,0 27 32,0-28 16,-28-28-32,28 29 16,0 27 31,0-27 31,-29-1-93,1-28-1,28 28 17,0 0-17,-28 1 17,0-1-1,-1 28 31,1-27 63,0-1-62,0 0 77,28 29-108,-29-57-17,1 0 48,-29 0-16,29 0-47,0 0 140,-29 0-140,29 0 32,0 0-1,0 0-16,-1 0-15,1 0 16,0-29 47,-29 1-48,29 0 32,0 0-16,28-1 47,-29 29-62,1-28 47,28-28-1,0 27-31,-28 1-15,0 0 15,28 0 16,0-1-31,0-27 62,-29-1-63,1-28 142,0 85-142,0-28 1,28 0 31,-57-29-32,29 57 64,28-28-64,-29 28 1,-27-28 31,28 0 140,-1-1-171,29 1 31,-28 28 15,0-28 16,0-1-15,-1 1-1,1 0-30,28 0 108,0-1-77,0 1 30,0 0-77,0 0 93,0-1 188,-28 29-250,0 0-16,28 29-31,-29-1 16,1-28 15,0 28 1,28 0 14,-29-28 48,1 0-94,28 29 16,-56-29-1,27 0-15,29 28 16,-28-28 0,-28 0-1,-1 28 1,29-28 15,28 28 125,-29 1-140,1-29 15,28 28 16,0 0 16,0 1 30,0-1-14,0 0-33,0 0-30,0 1 0,-28-1 15,28 0 94,-28 0-109,-1-28-16,29 29 31,0-1-16,-28 0 1,28 0 203,-28 1-204,28-1 17,0 0-32,-28-28 109,-1 29-78,1-1 79,28 0-95,-28 0 1,-29 1 15,57-1 32,-28-28-48,0 28 1,-1 0 0,29 1 30,-28-29 48,0 56-78,28-28 15,0 1-15,0-1 62,-28 0-63,-1 29 64,29-29-33,-28 0-14,28 1 186,0-1-186,0 0-32,0 0 31,0 1-15,0 27 187,0 1-16,0-29-109,0 0-31,0 29 31,28-29-46,-28 0 46,0 0 62,29 1-15,-29-1-78,28-28-47,-28 57 31,28-1-15,-28 1 203,0-29-63,0 0-156,0 0 16,0 29-1,-28-57 32,28 56 31,0-27-62,0-1 31,-28 29-47,28-29 62,0 0 16,0 0-62,0 1 0,0-1-1,0 28 48,-29-27-63,29-1 78,0 28-47,-28-56-15,28 29 31,0-1 15,0 0-15,0 0 31,0 1-78,0 27 63,0-27-48,0-1 17,28 0 61,-28 0-15,0 1-62,0-1 31,0 0-16,0 0-31,0 1 78,0 27-31,-28-56-47,28 28 31,-28 29 1,28-29-1,-28 29-31,28-29 78,-29 29-31,29-29 15,0 0-30,-28 0-17,28 1 48,-28 55-1,-1-55-46,1-29 0,28 28 62,0 0-78,-28 0 31,0 1-31,-1-1 31,29 0 32,0 0-48,-28-28 1,0 85 0,28-56 93,-28-1-31,-1 0-62,1 0 46,28 1-31,-28-29-15,0 0 0,-1 0 62,-27 0-78,27 0 15,1 0 298,0 0-282,0 0-31,-1 0 31,29-29-31,-28 1 110,0 0 155,0 28-249,-1 0 0,-27 0-1,27 28 95,1 0-95,28 1 110,0-1-109,0 0 0,0 29-1,0-29 79,0 0-78,0 0-16,0 29 125,0-29-94,0 1 31,0-1 1,0 0-63,0 0 15,-56 1 17,56-1-17,-29 28 1,1-56 93,28 29-93,-56 27 0,27-56 155,29 28-139,-84 1 15,55-1-1,1 0 64,0-28-48,-1 0 63,1-28-125,-28 28 32,27-28 14,1 28-30,-28-29 62,27 1-78,1 0 94,0 28-32,-1 0-62,29-28 47,-28-1-15,28 1-1,0-28 141,0 27-141,0 1-31,0 0 31,0 0 0,0-1 1,0 1-1,0 0 0,0-1 0,0 1 16,0 0 94,0 0-141,-28 28 16,0 0-1,28-29 16,-29 29 48,1 0-64,0 0 16,0 0 48,-1 0-64,-27 0 16,28 0-31,-1 0 47,-27 0 0,27 0 16,1 29-63,0-29 31,0 28 16,-1-28-32,1 28 17,0-28-17,0 0 1,28 28 0,-29-28-1,-27 29 16,27-1-15,-27-28 0,-29 0-1,57 0 1,0 0 15,-1 0-15,-27 0-1,28 0-15,-29 0 32,29 28-32,-1-28 62,1 0-46,0 0-1,0 0 1,-1 0 31,-27 0-16,28 0-15,-1 0 15,1 0-15,0 0 15,-1 0 0,1 0-15,-28 0-1,27 0 1,-27 0 15,28 29 32,-1-29-48,1 28 64,28 0-64,0 0 1,-28-28-16,0 29 31,28 27 47,0-28-62,0 1 15,0-1-31,-29 0 16,29 0 62,0 1-31,0-1-32,-56 0 48,27 0-48,29 1 64,-28-1-64,-28 29 1,-1-1 62,1-28-62,27-28 15,-27 29-31,-1-29 15,29 0 1,0 0 0,28 28-1,-29 0 17,-27 0-1,28-28 78,-1 57-93,1-29-1,0-28 32,0 0-31,-1 0 46,-27 0-46,27 28 31,1-28-31,0 29-16,0-1 46,-1-28-46,1 28 32,0-28-32,28 28 15,-28-28 48,-1 0-48,-56 57 1,57-29 15,0 1-15,0-29 0,-1 0 155,1 0-155,0 0 62,0 0 78,-1 0-140,-27 0 15,28 0 32,-1-29-63,1 29 31,0-28 63,-1 0-63,29-1 0,-28 29-31,0-28 0,0 0 16,-1 0 62,1-1-78,0 29 31,0-28-31,-1 28 47,29-56 31,0 27-62,-56 1 0,27 0-1,29 0 1,-56-1 31,28 1-16,28 0 63,0 0-47,0-1-1,0-27 1,0 27-31,0 1 31,0 0 31,0 0-47,0-1 32,0 1-1,0 0-15,-29 0-16,1-1 32,0 1-1,0 0-15,-1 0 16,29-29 15,-28 57 0,0 0-47,0 0-15,-29 0-16,29 0 15,-1 0 1,-55 0 0,55 0-1,1 0 1,0 0 78,0 0 93,-1 0-187,29 28 63,-28-28-1,28 29-62,-28-1 47,-1 0 62,1-28-93,0 0 15,0 0 32,28 28-48,-29 1 17,1-29-1,0 0-15,0 28 93,-1 0-78,29 0 110,-28-28-141,0 29 47,28 27 218,-28-56-233,28 28 155,-29-28-15,1 29-172,0 27 281,28-27-125,-29-29-109,1 28-15,0 0-1,0 0 31,-1-28-46,1 29 109,0-29-109,28 28 15,-28-28-16,-1 28 1,-27 0 0,-29-28 77,57 29-30,-29-29-16,29 0 0,0 28-16,-1 0 0,-27 0 0,28-28 16,-29 0 0,29 0 31,-1 29-46,1-29-17,0 0 1,0 28 93,-1-28-109,1 0 188,0 0-110,0 28-63,-1-28 32,1 0-31,0 0 93,-1 0 79,1 0-173,28-28 32,0 0-47,0-1 32,0 1 14,0 0-30,0 0 31,0-1-31,0 1-1,0 0 32,0 0-31,0-1-1,28 29 32,1-28-16,-1 0 16,29 28-31,27-28 0,-27-1 93,-29-27 94,-28 27-15,28 29-173,-28-28 110,0 0-94,-28 28 1,0 0-32,0 0 15,-1 0 17,1 0-32,-28 0 46,27 0-30,1 0 15,-29 0-15,1 0 359,28 0-375,-1 0 78,1 0-62,0 0-16,0 0 0,-1 0 15,1 0 32,-29 0-31,29 0 93,0 0-93,0-57-1,-1 57-15,-27-28 16,28 28-16,-29-28 31,29 28-15,0 0 0,-1 0 62,1 0 0,0-28-16,-1-29-30,1 29-1,0 0 156,28-1-171,0 1 78,0-28-79,0 27 142,0 1-48,0 0 16,0-1-94,0 1 32,0-28 249,0 27-31</inkml:trace>
  <inkml:trace contextRef="#ctx0" brushRef="#br0" timeOffset="9110.1">9555 15771 0,'28'0'110,"1"0"-110,-1 0 31,0 0-16,0 0 32,29 28-31,-29-28 0,0 0-1,1 0 1,-1 29 109,-28-1-94,0 0 47,0 29-62,0-29 15,28 0 0,-28 1-31,0-1 47,0 0-31,29 0 93,-29 1-93,28-1-16,-28 0 31,28 0 16,0-28 78,1 0-125,27 0 125,-28 0-125,1 0 62,27 0-62,-27 0 32,-1 0-32,0 0 31,0 0 0,1 0-15,-1 0-1,0 0 1,0 0 78,1-28-79,-1 0 17,28 0 30,-27-1-46,-29 1 31,28 28-16,0 0-31,1-28 16,-29 0-1,28 28 95,0 0-95,-28-29 1,28 1-1,1 28 17,-1-28 77,-28-1-93,28 1-16,0 28 15,-28-28 1,29 0 93,-29-1-77,0 1-17,28-28 1,0 56-1,-28-29 1,0 1 31,29 28 0,-1-28-16,0-29 0,0 57 1,-28-28-1,0 0 31,0-1-62,0 1 32,0 0-32,0-29 109,0 29-78,-28 0 47,0 0 79,0-1-111,28 1 64,-29 0 93,1 0-156,28-1 172,-28 1-204,28-28 173,0 27-157,0 1 94,0 0-109,28 28 15,0 0 0,1 0-15,-1-29-16,0 29 140,0-28-124,-28 0 15,57 28 79,-29 0-95,-28-28-15,28-1 47,1 29 47,-1 0-79,-28-28 1,28 0 156,-28 0-141,-28 28-15,0-29 46,-1 1 16,29 0-15,0 0-47,-28-1 77,0 29-61,28-28 61,0 0-77,-28 28 0,-1-28 15,1-1 109,28 1-30,0 0-1,0-1-78,28 29 94,-28-56-109,0 28 125,0-29 171,-28 29-218,28 0-16,-28-1 0,0 29-15,28-28-48,-29 0 17,1 0 30,0 28 16,-1 0-31,1 0 16,0-29-1,0 29 47,-1-28-109,29 0 172</inkml:trace>
  <inkml:trace contextRef="#ctx0" brushRef="#br0" timeOffset="15702.26">12976 15517 0,'0'-29'141,"0"1"-125,0-28 109,0 27-47,0 1 31,0 0-62,-29 28 62,1 0-77,0-28-1,0 28 47,-1 0-16,1 0 32,0 0-16,-29 0-46,29 28 93,28 0-79,0 0-30,0 1 109,0 27-109,0-28 109,0 1-110,0-1 1,0 0 15,0 1-15,0 27 15,0-28 0,0 1 63,0-1-63,0 0-31,28-28 157,0 28-126,29-28 16,-57 29 15,28-29-46,1 0 203,-1 0-141,0 0-16,-28-29 32,28 29-94,-28-28 62,0-28-46,0 27 109,0 1-94,0 0-31,0 0 32,0-1-32,29-27 140,-29 27-140,0-55 141</inkml:trace>
  <inkml:trace contextRef="#ctx0" brushRef="#br0" timeOffset="23081.55">14530 12606 0,'0'-29'391,"29"29"-313,-29-28-78,56 28 172,-27 0-47,-29 57-16,0-29-62,0 0-16,0 0-15,0 1-16,0-1 15,0 0 1,0 0 15,-29 1 32,29-1-32,-28 0-31,28 0 16,0 1 15,-28 27 0,28-27 16,-29-1-47,1-28 47,28 56-16,0-27-15,-56 27 15,27-28-15,29 1 30,0-1 17,-28 0-16,28 0 15,-56 29-46,27-1 15,1-27-31,0-1 16,28 0-1,-29 1 1,1-1 78,28 28-79,0-27 17,0-1 61,-28-28-61,28 28-17,0 0 17,0 1 61,-28-29-93,-1 28 63,29 0-16,-28 0 156,-28-56 31,56-28-187,0 27-47,0 1 16,0 0 46,0 0 1,0-1-63,28 1 31,-28 0-15,0 0-1,28 28 63,29-29 32,-29-56 30,0 85-108,29-28-17,-29-57 110,29 29 31,-57 28-140,0-1-16,0 1 16,0 0 15,0 0 47,0-1-47,0-27-15,28 28 0,0-1 62,-28-27-31,28 27-32,-28 1 32,29 28 47,-29-28-32,28 0-46,-28-1 78,56-27-32,-56 28 141,29 28-187,-29-57 0</inkml:trace>
  <inkml:trace contextRef="#ctx0" brushRef="#br0" timeOffset="27127.08">15520 11701 0,'-57'0'110,"1"28"-95,28 1 16,-1-1 32,29 0-47,0 0-1,-28 1 16,0-1-15,-1 0-16,29 0 78,0 1-62,0-1-1,0 0 1,0 1 0,0 27 46,0-28-15,0 1-31,0 27-1,0-28 1,0 1 0,0-1 15,0 0-16,0 0 17,0 1 30,0-1-62,0 0 31,0 1 48,0-1-64,0 0-15,0 0 47,0 29 16,0-29-63,0 0 62,29 1-15,-29-1-31,0 0-1,0 0 1,0 1-16,0-1 31,28 0-15,-28 0 202,28-28-202,1 0 0,-1 0 15,0 0-31,0-28 16,1 0-1,-29 0 63,28 28-78,-28-29 16,28-27 0,0-29 15,-28 57 16,0-29-16,0 29-15,29-28-1,-29-29 1,0 56-1,0 1 1,28 0 0,-28-29 93,28 1-109,0 28 31,-28-1 16,29 1-16,-1 0 1,0-29-1,1 29-15,-1 0-1,-28-1 16,28 29-31,0 0 47,1-28-15,-1 0 14,0 28-46,0-28 47,-28-1-47,29 1 16,-29-57 15,28 57-31,-28 0 110,0-29-110,0 29 31,0 0-16,0 0 95,0-1-63,0 1-16,-28 28-15,-1-28-1,1 28 48,-57 0-63,57 0 15,-28 0 1,27 0 0,1 0-16,0 28 62</inkml:trace>
  <inkml:trace contextRef="#ctx0" brushRef="#br0" timeOffset="30966.39">18601 9892 0,'-28'0'141,"28"28"-95,-28-28-30,-29 29 15,29-1 32,0-28-48,-29 28-15,29 1 79,0-29-64,-1 0-15,-27 0 16,-1 28-1,29 0 17,0-28 15,-1 0-16,1 0-16,0 28 1,-29 1 0,29-1 77,28 0-61,0 0-17,0 1 32,0-1-16,85 0-31,28 0 32,-85-28 46,0 29-47,1-1 78,27 0-93,-27 0 0,-1 1 46,0-29 16,0 0-46,1 28-32,-1 0 15,0-28 16,0 0-15,1 0-16,27 0 47,1 0-31,-1 0 15,-27-28 125,-29 0-109,0-1-31,28 29-16,-28-84 31,0 55-16,28 29 1,-28-28 15,0 0-15,0 0 15,0-1-15,0 1 78,0 0-79,0 0 1,0-1 15,-56 1 0,27-28-15,1 27 46,-29 1-46,29-29 31,0 57-31,0-28-1,-1 28 126,1-28-141</inkml:trace>
  <inkml:trace contextRef="#ctx0" brushRef="#br0" timeOffset="34788.25">18375 10740 0,'-28'0'79,"0"0"-33,-1 0-30,1 0-16,0 0 16,-1 0-1,-55 28 17,84 1-32,-29-29 93,1 28-93,0-28 47,0 28 0,28 0-16,-29 1-15,1-1 0,28 0 15,0 1-16,0-1 48,0 0-16,0 0-47,28 1 15,1-1 17,27-28 61,-28 28-14,-28 0-33,0 1-30,29-1 31,-29 0-31,0 0 30,0 1-30,0-1 31,0 0 0,0 0-47,28-28 297,0 0-282,0 0-15,1 0 16,-1-28 15,0 0-15,1 28-1,-1-57 1,0 29 0,0 0-1,29-29 1,-29 57 15,0 0 32,1 0-63,27-28 15,-28 0 1,29 0 15,-57-1 94,28 29-109,29-28 31,-57 0 0,28 0-1,0-1-46,-28 1 16,0 0 15,0-1-31,29 29 47,-29-28 78,28-57-109,-28 57 78,0-28-79,0 27 32,0 1-31,-28 28 77,-1 0-61,1 0-17,0 0 1,0 0 0,-1 0 15,-56 0 16,85 28 46,-28 1-61</inkml:trace>
  <inkml:trace contextRef="#ctx0" brushRef="#br0" timeOffset="41822.51">16849 8479 0,'0'-28'172,"0"-1"-141,0 1 0,0 0 0,0 0 16,0-1-31,-29 29 0,1 0-16,28-28 46,-28 0-14,-1 28-32,1 0 31,0-28-31,0-1 31,-1 29-15,1 0-1,0 0 1,-29 0 47,29-28-1,0 0-62,-1 0 63,1 28-48,0 0 16,0 0-15,-1 0 0,1 0 15,0-29-15,-29 29 93,29 0-78,0 29 16,28-1-16,0 28 1,0-27-1,28-1-16,-28 28 32,0-27-47,0-1 32,28 0-17,1 0 16,-1 1 1,0-29 15,0 28-47,1 29 62,27-29-62,-28-28 31,29 28 16,-29 0-31,1 1-1,-1-29 17,0 0-1,0 0 16,29 0-16,-29 0 78,0 0-77,1 0-17,-1 0 17,29 0-17,-29 0 48,0 0-48,0 0 1,1-29 171,-1 29-171,-28-28-16,28 0 188,-28 0-126,0-29 391,0 29-422,0-1 188,-28 29-219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9">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3">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9">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7">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9">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2">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3.3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11232 15193 0,'0'0'16,"0"0"-16,0 0 0,0 0 16,0 0-16,0 0 0,0 0 31,0 5-31,0-5 0,0 6 0,0-6 15,0 0-15,0 0 16,0 4-16,0-4 16,0 4-16,0 0 0,0 2 15,0-6 1,0 0-16,0 0 0,0 0 0,0 0 16,0 5-16,0-5 31,0 4-31,0-4 0,0 5 0,0-5 15,0 0-15,0 0 0,0 4 0,0-4 16,0 5-16,0-5 16,0 4-16,0-4 0,0 5 0,0 0 15,0-5 1,0 0-16,0 4 0,0 1 16,0 0-16,0-5 31,0 4-31,0-4 0,9 19 0,-5-10 15,1 5-15,-5-14 16,4 14-16,2-4 16,-1-1-16,0 0 15,-5-9 1,0 0-16,0 0 0,4 10 0,1-1 16,5 0-16,-10-9 31,9 9-31,-9-9 0,28 29 0,-14-16 0,1 1 15,-15-14 1,13 9-16,-13-9 16,15 10-16,-2 0 0,3-2 15,-16-8 1,13 10-16,-13-10 0,14 9 0,0 0 16,0 1-16,-14-10 15,14 8 1,-14-8-16,15 11 0,-15-11 15,14 9-15,-14-9 0,46 32 0,-46-32 16,20 15-16,-20-15 16,18 12-16,-18-12 0,19 15 0,1-6 15,-20-9 1,18 9-16,1 1 16,-5 4-16,0-6 0,-14-8 31,15 10-31,-1 0 0,0-1 15,0 0-15,-14-9 16,14 10-16,-14-10 16,10 8-16,4 3 0,-5-3 15,-9-8 1,15 10-16,-2-1 0,2 0 16,-1 0-16,-14-9 31,15 11-31,-15-11 0,13 8 0,1 2 0,0-1 15,-14-9 1,15 9-16,-15-9 16,14 9-16,0 1 0,-14-10 15,0 0 1,0 0-16,0 0 0,14 9 0,-14-9 16,14 9-16,-14-9 15,0 0 1,0 0-16,15 10 0,-15-10 15,14 9-15,-14-9 0,51 28 0,-51-28 16,19 13-16,-19-13 16,19 15-16,-19-15 0,19 14 0,-1-5 15,-18-9 1,20 9-16,-2 0 0,-18-9 16,15 11-16,-15-11 15,0 0 1,0 0-16,13 8 0,-13-8 15,0 0 1,16 10-16,-16-10 16,13 9-16,2-4 0,-2 4 15,-13-9 1,15 4-16,-15-4 0,19 10 0,0-6 16,0 1-16,-19-5 15,18 5-15,-18-5 16,20 4-16,-7 0 15,2 1-15,-15-5 16,13 6-16,2-2 16,-15-4-16,0 0 15,0 0 1,14 5-16,-14-5 0,15 4 0,-2 1 16,1 0-16,-14-5 31,48 18-31,-48-18 0,23 10 0,-23-10 15,23 9-15,-23-9 0,24 9 0,-24-9 32,19 5-32,-19-5 0,18 5 0,1-1 0,-19-4 15,0 0 1,0 0-16,0 0 0,0 0 16,0 0-16,20 4 0,-20-4 31,0 0-31,18 5 0,1 0 15,1-1-15,-20-4 16,18 5-16,-18-5 16,71 10-16,-48-6 0,1-4 15,-24 0 1,20 0-16,-2 0 0,-18 0 16,0 0-16,0 0 31,0 0-31,0 0 0,0 0 0,0 0 0,0 0 15,0 0 1,0 0-16,0 0 16,19 0-16,-6 0 0,-13 0 15,0 0 1,16 0-16,-16 0 0,46 0 0,-46 0 16,19 0-16,-19 0 0,20 0 0,-20 0 31,18 0-31,-18 0 0,19 0 0,-19 0 15,18 0-15,-18 0 0,20 0 0,-20 0 16,13-4-16,2 0 16,-2-2-16,2 1 15,-15 5 1,14-4-16,1-1 0,-6 0 16,0 1-16,-9 4 31,0 0-31,10-4 0,-1-1 15,0 0-15,-9 5 16,11-5-16,-11 5 16,9-4-16,0 0 0,0-1 15,-9 5 1,10-6-16,-10 6 0,9-8 0,5 3 16,1-4-16,-15 9 15,13-10 1,-13 10-16,15-4 0,37-24 0,-34 18 15,-18 10 1,15-14-16,-15 14 16,13-13-16,-3 4 0,0-1 15,-10 10 1,28-37-16,-19 23 0,0 0 16,-4-1-16,-5 15 15,5-13 1,-5 13-16,5-14 0,-5 14 0,5-9 15,-5 9-15,5-9 0,-5 9 16,4-11-16,1 3 16,0-2-16,0 1 15,-5 9 1,4-9-16,20-28 0,-15 22 16,0 2-16,-9 13 31,11-14-31,-2 4 0,0-3 0,0-1 15,-9 14 1,10-14-16,-1 0 16,0 0-16,-5 0 0,-4 14 31,7-10-31,-7 10 0,4-9 0,1 0 16,-1 0-16,-4 9 15,5-9-15,-5 9 16,4-11-16,2-1 0,-2 1 15,-4 11 1,5-9-16,-5 9 16,4-13-16,1-1 0,-1 0 0,-4 14 31,5-10-31,-5 10 0,29-60 0,-29 60 16,28-51-16,-28 51 0,14-18 0,-14 18 15,9-15 1,-9 15-16,9-14 0,-9 14 0,11-14 15,-11 14-15,9-9 0,-9 9 16,9-9-16,1-1 16,-1 1-16,-9 9 15,0 0 1,0 0-16,0 0 0,9-9 16,1-1-16,-10 10 15,10-9-15,-10 9 16,9-9-16,0-1 0,1 1 15,-10 9 1,9-9-16,0-1 16,1 1-16,4 0 0,-14 9 31,15-9-31,-15 9 0,9-6 0,5 2 16,-4 0-16,-10 4 15,0 0-15,0 0 16,0 0-16,0 0 0,0 0 15,0 0 1,0 0-16,0 0 0,0 0 0,0 0 16,0 0-16,0 0 31,0 0-31,0 0 0,0 0 0,0 0 16,0 0-16,0 0 0,0 0 0,0 0 15,0 0-15,0 0 16,0 0-16,0 0 0,0 0 0,0 0 15,0 0 1,0 0-16,0 0 16,0 0-16,0 0 0,0 0 31,0 0-31,0 0 0,0 0 16,0 0-16,0 0 15,0 0-15,0 0 16,0 0-16,0 0 0,0 0 15,0 0 1,0 0-16,0 0 0,0 0 0,0 0 16,0 0-16,0 0 15,0 0 1,0 0-16,0 0 0,0 0 0,0 0 16,0 0-1,0 0-15,0 0 16,0 0-16,0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6.67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16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66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982"/>
    </inkml:context>
    <inkml:brush xml:id="br0">
      <inkml:brushProperty name="width" value="0.05" units="cm"/>
      <inkml:brushProperty name="height" value="0.05" units="cm"/>
      <inkml:brushProperty name="ignorePressure" value="1"/>
    </inkml:brush>
  </inkml:definitions>
  <inkml:trace contextRef="#ctx0" brushRef="#br0">1 1,'9'4,"2"2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055"/>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270.21">0 0,'0'5,"0"1</inkml:trace>
  <inkml:trace contextRef="#ctx0" brushRef="#br0" timeOffset="527.34">26 78,'5'0,"5"9,2 3</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5.9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13510 15193 0,'0'0'0,"0"0"0,0 0 31,0 0-31,0 0 0,0 0 0,0 0 15,0 0-15,0 0 16,0 0-16,0 0 16,0 0-16,0 0 0,0 0 15,0 0-15,0 0 0,0 0 16,0 0-16,0 0 16,0 0-16,0 0 0,0 0 15,0 0 1,0 0-16,0 0 0,0 0 15,0 0-15,0 0 16,5 0-16,-1 0 16,1 0-16,4 0 15,-9 0 1,10 0-16,0 0 0,-1 0 16,1 0-16,-10 0 31,9 0-31,0-4 0,1-1 15,-1 1-15,-9 4 16,4-5-16,-4 5 16,10-4-16,0-1 0,-1 0 15,-9 5 1,9-4-16,-9 4 0,33-14 0,6 0 16,-21 9-16,-18 5 31,14-5-31,-14 5 0,19-4 0,0-1 15,-5 0-15,-14 5 16,14-4-16,-14 4 16,14-5-16,-14 5 0,15-5 0,-15 5 15,14 0-15,-14 0 16,14-4-16,-14 4 16,14-4-16,-5-2 0,1 1 0,-10 5 31,10-4-31,-10 4 0,9-5 0,1 1 15,-1-1-15,-9 5 16,9-5-16,-9 5 16,10-4-16,3-1 0,2 1 15,-15 4 1,10-9-16,-1 4 0,0-1 16,1 2-16,-10 4 31,0 0-31,0 0 0,0 0 0,0 0 0,0 0 15,0 0 1,0 0-16,0 0 16,0 0-16,0 0 0,0 0 15,0 0 1,0 0-16,0 0 0,0 0 0,0 0 16,0 0-16,0 0 15,0 0-15,0 0 16,0 0-16,0 0 0,0 0 15,0 0 1,0 0-16,0 0 16,0 0-16,0 0 0,0 0 0,0 0 15,0 0-15,0 0 16,0 0-16,0 0 0,0 0 0,0 0 16,0 0-16,0 0 0,0 0 0,0 0 31,0 0-31,9-4 0,0 0 0,2 4 15,-11 0 1,4 0-16,-4 0 16,24 4-16,-6 10 0,-4 9 15,-14-23 1,0 27-16,0-27 0,-5 29 16,5-29-16,-5 14 0,-4 18 15,9-32 1,-4 14-16,4-14 0,-5 14 0,1 0 15,-2 1-15,6-15 32,-4 12-32,4-12 0,-5 15 0,1-1 0,-1-5 15,5-9 1,-4 9-16,-3 24 16,7-19-16,-4 0 15,4-14 1,-5 13-16,5-13 0,-4 15 0,-1-6 15,5 1-15,0-10 16,-4 9 0,4-9-16,0 0 0,0 0 0,0 0 15,0 0-15,0 0 0,0 0 16,0 9-16,0-9 16,-5 9-16,5-9 0,0 10 0,0-10 15,0 8-15,0-8 16,-5 15-16,5-6 0,0 0 15,0 1-15,0-10 32,0 0-32,0 0 0,0 0 0,0 0 15,0 0 1,-5 9-16,5-9 16,0 0-16,0 0 15,0 0 1,0 0-16,0 0 0,0 0 15,0 0-15,0 0 16,0 0-16,0 0 16,0 0-16,0 0 0,0 0 15,0 0 1,0 0-16,0 0 0,0 0 0,0 0 16,0 0-16,0 0 31,0 0-31,0 0 0,0 0 0,0 0 0,0 0 15,0 0 1,0 0-16,0 0 16,0 0-16,0 0 0,0 0 0,0 0 15,0 0-15,0 0 16,0 0-16,0 0 0,0 0 16,0 0-16,0 0 0,0 0 0,0 0 15,0 0 1,0 0-16,0 0 0,0 0 15,0 0-15,0 0 16,0 0-16,0 0 16,0 0-16,0 0 15,0 0 1,0 0-16,0 0 0,0 0 16,0 0-16,0 0 15,0 0-15,0 0 16,0 0-16,0 0 0,0 0 15,0 0 1,0 0-16,0 0 16,0 0-16,0 0 0,0 9 0,0-9 31,0 0-31,0 0 0,0 0 0,0 0 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1.997"/>
    </inkml:context>
    <inkml:brush xml:id="br0">
      <inkml:brushProperty name="width" value="0.05" units="cm"/>
      <inkml:brushProperty name="height" value="0.05" units="cm"/>
      <inkml:brushProperty name="ignorePressure" value="1"/>
    </inkml:brush>
  </inkml:definitions>
  <inkml:trace contextRef="#ctx0" brushRef="#br0">11 11,'-5'-4,"-1"-2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2.82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3.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6:40.631"/>
    </inkml:context>
    <inkml:brush xml:id="br0">
      <inkml:brushProperty name="width" value="0.05" units="cm"/>
      <inkml:brushProperty name="height" value="0.05" units="cm"/>
      <inkml:brushProperty name="ignorePressure" value="1"/>
    </inkml:brush>
  </inkml:definitions>
  <inkml:trace contextRef="#ctx0" brushRef="#br0">15586 2600,'1'26,"0"-20,0 0,-1 0,0 0,0 0,0 0,-1 0,1 0,-2 0,1 0,0 0,-1 0,0-1,-1 1,1 0,-1-1,0 0,-1 0,-3 4,-74 48,10-10,-10-43,-141-18,214 13,1 1,-1 0,1 1,0 0,-1 0,1 0,0 1,-1 0,1 1,0-1,0 1,1 1,-1-1,1 1,0 1,0-1,0 1,0 0,1 0,-21 13,-27 70,38-53,-104 189,113-214,0 0,-1 0,0-1,-1 0,0 0,0-1,-1 0,0 0,0-1,-1-1,-1 2,-30 32,-78 50,112-84,7-6</inkml:trace>
  <inkml:trace contextRef="#ctx0" brushRef="#br0" timeOffset="8464.45">14692 3311,'118'0,"372"0,-347-48,23-28,-157 71,-1 0,1-1,-1 0,-1 0,1-1,-1 0,0 0,-1 0,1-1,-2 0,1-1,-1 1,0-1,-1 0,0 0,0 0,1-9,-3 7,-2 10,-1 0,1 0,0 0,-1 0,1 0,0 0,0 0,0 1,0-1,0 0,0 0,0 0,0 0,0 0,0 0,0 0,1 0,-1 0,0 0,0 1,1-1,-1 0,1 0,-1 0,1 0,-1 1,1-1,0 0,-1 1,1-1,0 0,0 1,-1-1,1 1,0-1,0 1,0 0,0-1,-1 1,1 0,0-1,0 1,0 0,0 0,0 0,0 0,0 0,0 0,0 0,0 0,0 0,-1 0,1 1,0-1,0 0,0 1,0-1,0 1,-1-1,1 1,0-1,0 1,-1-1,1 1,0 0,3 3,0 0,0 0,-1 0,0 0,0 1,0-1,0 1,-1 0,1 0,-1 0,-1 0,1 0,-1 0,0 1,0-1,0 0,-1 1,1-1,-1 1,-1 4,1-3,8 92,-25-27,-54 20,-42 34,70-93,-71 35,31-45,43 3,21-17,-1-1,0 0,-1-2,1 0,-1-2,0 0,-1-1,1-1,-17-1,-164 5,99 31,-77 26,-38 6,71-3,-92 48,87-87,121-10,-2-2,0-1,0-2,-2-1,-14 2,-11 2,24-9,-112-25,111 6,20 8,0-1,1 0,-1-1,2-1,-1 0,1-1,0-1,1-1,0 0,-6-6,-11-15,0-1,3-2,1-1,1-1,2-1,-18-41,-170-267,135 111,58 28,24-304,25 385,57-64,-73 173,1 0,0 1,1 1,1 1,0 0,1 1,13-6,22-19,61-22,-113 60</inkml:trace>
  <inkml:trace contextRef="#ctx0" brushRef="#br0" timeOffset="10529.52">13952 3669,'-27'-34,"-111"-144,52 87,-27-41,88 87,14 29,1 0,1 0,0-1,2 0,0-1,0 0,2 0,0 0,1-1,1 0,1-7,-12-254,41 112,-11 92,-15 61,1 0,1 1,0-1,1 1,1-1,0 1,1 0,1 1,0-1,0 1,2 1,7-10,102-74,-74 63,-44 34,0-1</inkml:trace>
  <inkml:trace contextRef="#ctx0" brushRef="#br0" timeOffset="12460.27">13744 3669,'-34'0,"-316"0,332-3,0 0,0-2,1 0,0-1,0 0,0-2,1 0,-14-10,-3 1,23 12</inkml:trace>
  <inkml:trace contextRef="#ctx0" brushRef="#br0" timeOffset="13286.24">13785 3669,'-33'0,"-84"35,44-4,46-26,-1-1,0-1,1-2,-1 0,0-2,-19-3,-17 0,53 4</inkml:trace>
  <inkml:trace contextRef="#ctx0" brushRef="#br0" timeOffset="20785.37">14657 2600,'-36'0,"-72"0,53 7,51-6,0-1,0 1,0-1,0 1,0 0,0 1,0-1,0 1,0 0,1 0,-1 0,0 0,1 0,0 1,0 0,0 0,0 0,0 0,0 0,1 0,-1 1,-1 2,2-1,1 0,-1 0,1 1,0-1,0 0,0 1,1-1,0 0,0 1,0-1,1 0,0 1,0-1,0 0,1 0,-1 0,1 0,0 0,1 0,-1 0,1-1,3 5,7 7,-9-10,1 1,-1-1,1 0,0 0,1-1,-1 1,1-1,0-1,0 1,1-1,-1 0,1 0,0-1,0 0,0 0,0 0,1-1,-1 0,1-1,4 1,18-2,-20 1,-1-1,0 1,1-1,-1-1,0 0,0 0,1-1,-1 0,0 0,-1-1,1-1,0 1,-1-1,0-1,0 1,0-1,0-1,-1 0,1-1,55-72,-40 8,-22 68,-1 1,0-1,0 0,0 0,0 1,-1-1,1 0,-1 1,1-1,-1 1,0-1,0 1,0-1,0 1,-1-1,1 1,-1 0,1 0,-1 0,0 0,0 0,0 0,0 0,0 1,0-1,0 1,-1-1,1 1,0 0,-1 0,1 0,-1 0,0 0,1 1,-1-1,1 1,-1-1,0 1,0 0,1 0,-2 1,-141-1,144 1,-1 0,0 0,1 0,-1 0,1 0,-1 1,1-1,0 0,0 1,-1-1,1 1,0 0,0-1,0 1,1 0,-1 0,0-1,1 1,-1 0,1 0,-1 0,1 0,0 0,0-1,0 1,0 0,0 0,0 0,1 2,-15 60,1-50,24-16,5-32,-30 5,29 75,37-4,-51-41,0 0,0-1,0 1,0 0,0-1,1 1,-1-1,0 1,0-1,1 0,-1 1,0-1,0 0,1 0,-1 0,0 0,1 0,-1 0,0 0,0 0,1-1,-1 1,0 0,0-1,1 1,-1-1,0 1,0-1,0 0,0 0,0 1,0-1,0 0,0 0,0 0,0 0,0 0,-1 0,1 0,0 0,-1 0,1-1,-1 1,1 0,-1 0,0-1,1 1,-1 0,0-1,1-2,-1 1,0-1,0 1,0-1,0 1,0-1,-1 0,0 1,1-1,-1 1,-1 0,1-1,0 1,-1 0,0 0,1 0,-1 0,-1 0,1 0,0 0,-1 1,1-1,-1 1,0 0,0-1,0 1,0 1,0-1,0 0,0 1,-1 0,1-1,0 1,-1 1,1-1,-1 0,1 1,-1 0,0 0,1 0,-2 0,5 0</inkml:trace>
  <inkml:trace contextRef="#ctx0" brushRef="#br0" timeOffset="34113.45">13889 4028,'0'0,"0"0,0 0,0 0,0 0,0 0,0 0,0 0,0 0,0 0,0 0,0 0,0 0,0 0,0 0,0 0,0 0,0 0,0 0,0 0,0 0,0 0,0 0,0 0,-182 2,63 54,19 38,58-51,-139 96,54-70,-13-44,-47 33,-14-1,-106-14,178-30,-136 75,211-67,-64 10,-6-17,120-14,-15-1,0 2,0 0,0 2,0 0,0 1,1 0,-1 2,1 0,1 1,-4 2,-230 85,159-65,-147 35,-16-14,29-8,130-27,-1-3,-1-6,0-3,-44-7,-7 2,-495-5,-677 0,1112-35,93 12,-210-27,150 29,0-7,-140-49,230 50,65 24,0 1,0 1,-1 1,0 1,0 1,-1 0,0 2,-17 0,-223-19,15-27,-207-57,140 49,70-15,41 27,100 42,-56-12,116 1,2 2,2-2,0-2,0-2,2-1,-22-15,-13-11,-72-63,90 77,3-12,-93-59,-238-86,256 134,91 43,-1 1,0 3,0 0,-1 3,1 1,-1 2,0 1,-21 4,-31-2,-108 5,84 1,-19 56,-28 17,-35 112,161-170,1 2,0 2,3 1,0 1,-7 11,-143 136,55-87,-6-3,-56-7,163-70,0-1,0-1,-1-2,0 0,0-2,0 0,0-2,-1-1,1-1,-1-2,-36 2,16 1,48 0</inkml:trace>
  <inkml:trace contextRef="#ctx0" brushRef="#br0" timeOffset="45359.78">15571 2600,'0'-34,"-2"27,-1 0,1 0,-1 0,-1 0,1 1,-1-1,0 1,0 0,-1 0,0 0,0 1,-1 0,1 0,-1 0,0 1,0 0,-1 0,1 0,-1 1,0 0,0 0,0 0,-3 1,-41-26,-188-131,70 81,57 29,-104-26,44 7,-58-23,47 72,-202-118,-113-30,374 123,12 37,92 8,0-2,0 0,0-1,0-1,0 0,0-2,1 0,-16-8,-211-54,-180-56,176 29,198 79,-1 2,0 3,0 2,-1 3,-52 1,61 5,0-2,1-2,-1-2,1-1,0-3,1-1,-7-5,-185-37,-97 2,10 9,2 9,63 1,208 20,0 2,-1 2,0 2,-46 2,-204-25,-125 14,376 12,1 1,-1 3,0 1,1 3,0 2,-27 9,-228 49,-38-4,37-23,240-30,-65 7,1 6,1 6,-27 14,111-29,0-1,0-2,-1-2,0-1,0-3,-28-1,-325 3,342-2,0 2,1 3,0 2,1 2,-10 6,-54 12,-231 95,211-69,-191 53,-102 74,235-74,-264 53,-20 23,420-167,24-5,-2-2,0-1,0-3,0 0,-1-3,0-1,-9-1,-74 29,42-3,-163 37,160-55,-1-3,0-4,0-4,-12-4,73 0,-1 0,2-2,-1-1,1 0,0-2,0 0,1-2,-19-12,4-1,1-3,1 0,2-2,1-2,-2-3,-55-54,72 73,1 0,0-1,2 0,0-1,0 0,2-1,0 0,0-4,-96-87,-117-125,-19 8,82 63,43 97,79 50,-22-7,-22 24,82-1</inkml:trace>
  <inkml:trace contextRef="#ctx0" brushRef="#br0" timeOffset="51254.41">12459 2622,'6'283,"-53"-114,33-122,7-17,-2-1,-1 1,-1-2,-1 1,-2-2,-1 1,-79 131,90-152,0-1,0 1,1 0,0 0,0 0,1 0,0 1,0-1,1 1,-1-1,2 1,-1-1,1 1,0 0,1-1,0 1,0 0,1-1,-1 0,2 1,-1-1,1 0,0 1,6 6,1 0,0-1,0 0,1-1,1 0,0-1,1 0,0-1,0-1,1 1,1-2,-1 0,4 0,26 13,1-3,0-1,1-2,1-2,2-2,179 60,-40 5,-179-71</inkml:trace>
  <inkml:trace contextRef="#ctx0" brushRef="#br0" timeOffset="57394.04">12522 3845,'0'0,"0"0,0 0,0 0,0 0,0 0,0 0,-62 18,-322 34,208-26,-24 30,-1-10,-110-32,-58-14,336 0,48-6,321-5,-209 13,147-2,-774 0,944 0,-443 0,0 0,0 0,0 1,0-1,0 0,0 1,0-1,0 0,0 1,0-1,0 1,0-1,0 1,0 0,0-1,0 1,-1 0,1 0,0 0,-1-1,1 1,0 0,-1 0,1 0,-1 0,0 0,1 0,-1 0,0 0,1 0,-1 0,0 0,0 0,0 1,0-1,0 0,0 0,0 0,0 0,-1 0,1 0,0 0,-1 0,1 0,0 0,-1 0,0 0,1 0,-16 8,0 0,-1-1,1-1,-2-1,1-1,0 0,-1-1,-10 1,2 0,-171 41,103-45,186-17,272-37,-323 50,-38 4,13 3,-29-1,-4 1,-378 74,369-75,42-5,459-25,-466 31,-24 4,-23 5,-289 52,303-63,40-3,339-19,-336 27,-42 13,-157 73,166-91,30-16,172-53,-179 68,-118 41,142-40,28-26,-47 36,-38 9,15-15,9-6,1 0,-1 0,1 0,-1 0,1 1,-1-1,0 0,1 1,-1-1,1 0,-1 1,0-1,1 0,-1 1,0-1,0 1,1-1,-1 0,0 1,0-1,1 1,-1-1,0 1,0-1,0 1,0-1,0 1,0-1,0 1,0-1,0 1,0-1,0 1,0-1,0 1,0-1,0 1,-1-1,1 1,0-1,0 0,-1 1,1-1,0 1,-1-1,1 0,0 1,-1-1,1 0,0 1,-1-1,311-1,-51-42,145-69,-239 26,-109 58,-46 23</inkml:trace>
  <inkml:trace contextRef="#ctx0" brushRef="#br0" timeOffset="65825.88">7511 4739,'1'4,"-1"0,0 1,0-1,0 0,0 0,-1 1,1-1,-1 0,0 0,-1 0,1 0,-1 0,0 0,0 0,0 0,0 0,-1-1,1 1,-1-1,0 0,-3 3,-11 8,-2-2,1 1,-2-2,1-1,-1 0,-1-1,0-2,0 0,-22 4,-78 7,13 5,-93 28,47 16,-42-31,130-30,-30-6,96 0,0 0,0 0,0 0,-34-3,31 0,1 0,0 0,0-1,0 1,0-1,0 1,1-1,0 0,0 1,0-1,0 0,0 0,1 0,0 0,-1 0,2 0,-1 0,0 0,1 1,0-1,0 0,0 0,0 0,0 1,1-1,0 1,0-1,0 1,0 0,0-1,1 1,-1 0,1 1,0-1,0 0,2-1,8-7,0 1,1 1,0 0,0 1,1 1,0 0,0 0,0 2,1 0,0 1,0 0,1 2,89 0,-249 58,200-50,62-17,0-5,-2-6,22-10,10-20,-117 37,-427 135,164-14,231-106,1 0,-1 0,0 1,1-1,-1 0,0 0,0 1,1-1,-1 0,0 0,1 1,-1-1,0 0,0 1,0-1,0 0,1 1,-1-1,0 0,0 1,0-1,0 0,0 1,0-1,0 1,0-1,0 0,0 1,0-1,0 1,0-1,0 0,0 1,0-1,0 0,-1 1,1-1,0 0,0 1,0-1,-1 0,1 1,0-1,0 0,-1 0,1 1,0-1,-1 0,1 0,0 1,-1-1,1 0,0 0,-1 0,1 0,0 0,-1 1,1-1,0 0,-1 0,38 2,36-12,-1-2,0-4,-1-3,29-14,-100 33,-1-1,1 1,0 0,0-1,0 1,0 0,0-1,0 1,0 0,0-1,0 1,-1-1,2 1,-1 0,0-1,0 1,0 0,0-1,0 1,0-1,0 1,0 0,1-1,-1 1,0 0,0-1,0 1,1 0,-1 0,0-1,0 1,1 0,-1 0,0-1,1 1,-1 0,0 0,1 0,-1-1,0 1,1 0,-1 0,0 0,1 0,-1 0,0 0,1 0,-1 0,1 0,-1 0,0 0,1 0,-1 0,0 0,1 0,-1 0,1 0,-1 1,0-1,-144 28,-254 88,350-123,99-37,64-3,-109 49,-25 9,-154 60,172-70,-1 0,1-1,0 1,-1 0,1-1,-1 1,1-1,-1 0,1 1,-1-1,1 0,-1 0,0 0,1 0,-1 0,1 0,-1 0,1-1,-1 1,0 0,1-1,0 1,-1-1,1 0,-1 0,1 1,0-1,-1 0,1 0,0 0,0 0,0 0,0-1,0 1,0 0,0 0,0-1,0 1,1-1,-1 1,0-1,1 1,-1-1,1 1,0-1,0 1,-1-1,1 1,0-1,0 0,0 1,1-1,-1 1,0-1,0 1,1-1,-1 1,1-1,0 1,0-1,6-9,1 1,0 1,1-1,0 2,0-1,1 1,0 1,1-1,-1 2,1-1,1 2,-1 0,1 0,7-2,0 2,-19 5,-17 0,143-31,202-74,-300 97,1 0,0 2,0 2,0 0,1 2,26 1,21 3,-76-1,-1 1,0 0,1 0,-1 0,0 1,0-1,0 0,0 0,0 0,-1 0,1 0,0 0,-1 0,0-1,1 1,-1 0,0 0,0 0,0-1,0 1,-1 0,1-1,0 1,-1-1,1 1,-1-1,1 0,-1 1,1-1,-1 0,0 0,0 0,-1 0,-37 24,76-25,41-28,-74 38,-67 3,24-7,-69 14,-280 78,320-72,35-13</inkml:trace>
  <inkml:trace contextRef="#ctx0" brushRef="#br0" timeOffset="73057.38">4573 4388,'0'38,"-3"-33,1 0,-1-1,0 1,0 0,-1-1,0 0,1 0,-1 0,-1 0,1-1,0 1,-1-1,0 0,0-1,0 1,0-1,0 0,0 0,-1 0,-1-1,-12 8,-142 62,64-20,-165 75,258-124,-28 18,-1-1,-2-2,1-1,-2-2,0-2,0-1,-28 4,-24-1,50-15,34 1,0 1,0 0,0-1,0 0,0 0,0 0,0-1,-1 1,1-1,1 0,-1 0,0-1,0 1,0-1,1 1,-1-1,1-1,-1 1,1 0,0-1,0 1,0-1,0 0,0 0,0-1,-48-60,-38-86,14-3,68 143,2 0,-1-1,2 0,-1 1,2-2,-1 1,1 0,1-1,0 0,1 1,0-4,-19-200,13 86,7-44,2 164,1 6,12 21,117 64,-50-24,-82-54,-1-1,0 0,0 1,0-1,0 0,-1 0,1 0,-1 0,0 0,0 0,0-1,0 1,-1 0,1-1,-1 0,1 0,-1 1,0-1,0-1,0 1,0 0,0-1,0 0,0 0,-1 0,1 0,0 0,-1 0,1-1,0 0,-1 0,-1 0,-26 1,46-2,55 1,-69 2,0-1,0 1,-1-1,1 1,0 0,-1-1,1 1,-1 0,1-1,-1 1,0 0,0 0,0-1,0 1,0 0,0 0,0-1,0 1,-1 0,1 0,-1-1,1 1,-1 0,0-1,0 1,0-1,0 1,0-1,0 1,0-1,0 0,0 0,-1 1,1-1,0 0,-1 0,1 0,-1 0,1-1,-1 1,-1 0,-87 50,121-47,157-66,-188 63,0-1,-1 0,1 1,0-1,-1 0,1 1,0-1,-1 1,1-1,0 1,0-1,0 1,-1-1,1 1,0-1,0 1,0-1,0 1,0-1,0 1,0-1,0 1,0-1,0 1,0-1,0 1,1-1,-1 1,0-1,0 1,0-1,1 1,-1-1,0 1,1-1,-1 0,0 1,1-1,-1 1,0-1,1 0,-1 1,1-1,-1 0,1 0,-1 1,1-1,-1 0,1 0,-1 0,1 0,-1 0,1 0,-1 1,1-1,-1 0,1 0,-1-1,1 1,-1 0,1 0,-1 0,1 0,-1 0,1 0,-1-1,1 1,-1 0,1-1,-122 94,70-62,49-8,21-21,0 0,0-1,0-1,0-1,0-1,0-1,-1 0,1-1,15-2,117-26,-150 31,0 1,0 0,-1-1,1 1,0 0,0 0,0 0,-1 0,1 0,0 0,0 0,-1 0,1 0,0 0,0 0,0 0,-1 1,1-1,0 0,0 0,-1 1,1-1,0 1,-1-1,1 1,0-1,-1 1,1-1,-1 1,1-1,-1 1,1 0,-1-1,1 1,-1 0,0-1,1 1,-1 0,0 0,0-1,1 1,-1 0,0 0,0 0,0-1,0 1,0 0,0 0,0 0,0-1,0 1,-1 0,1 0,0-1,0 1,-1 0,1 0,0-1,-1 1,0 0,-9 10,0-1,0 0,-2 0,1-1,-1-1,0 0,-1 0,0-2,0 1,0-2,-12 4,13-4,-108 39,124-39,22 0,0-1,0-1,0-1,0-1,1-1,-1-2,0 0,0-2,0-1,-1-1,0-1,18-8,-29 13,-24 9,-217 100,274-107,48-20,157-17,-252 37,1-1,0 1,0 0,0 0,0 0,0-1,0 1,-1 0,1 0,0 0,0 0,0 1,0-1,0 0,0 0,0 0,-1 1,1-1,0 0,0 1,0-1,0 1,-1-1,1 1,0-1,-1 1,1 0,0-1,-1 1,1 0,-1 0,1-1,-1 1,1 0,-1 0,0 0,1-1,-1 1,0 0,0 0,1 0,-1 0,0 0,0 0,0 0,0-1,0 1,0 0,-1 0,1 0,0 0,0 0,-1 0,1 0,0-1,-1 1,1 0,-1 0,1-1,-1 1,1 0,-1 0,0-1,1 1,-1-1,0 1,-120 92,77-65,-128 90,172-118,1 0,-1 0,1 1,-1-1,0 0,1 1,-1-1,0 0,0 1,1-1,-1 0,0 1,0-1,1 0,-1 1,0-1,0 1,0-1,0 0,0 1,0-1,1 1,-1-1,0 1,0-1,0 0,0 1,0-1,-1 1,1-1,0 0,0 1,0-1,0 1,0-1,-1 0,1 1,0-1,0 1,-1-1,1 0,0 1,0-1,-1 0,1 0,0 1,-1-1,1 0,0 0,-1 1,1-1,-1 0,239-79,-102 26,-136 53,0 1,-1-1,1 1,-1-1,1 1,0-1,0 1,-1-1,1 0,0 1,0-1,0 1,0 0,-1-1,1 1,0-1,0 1,0-1,0 1,0-1,0 1,0-1,0 1,1-1,-1 1,0-1,0 1,0-1,1 1,-1-1,0 1,0-1,1 1,-1-1,0 1,1-1,-1 0,1 1,-1-1,0 0,1 1,-1-1,1 0,-1 0,1 1,-1-1,1 0,-1 0,1 0,-1 0,1 1,-1-1,1 0,-1 0,1 0,0 0,-1 0,1 0,-1-1,1 1,-29 16,0-1,-1-2,0 0,-1-3,0 0,-23 3,-29 11,2-2,80-22</inkml:trace>
  <inkml:trace contextRef="#ctx0" brushRef="#br0" timeOffset="80279.66">211 1165,'31'31,"-24"-23,0 1,-1 0,0 0,-1 0,0 1,0 0,-1 0,-1 0,1 0,-2 1,1 0,-1-1,-1 7,14 50,41 77,-7 46,-6 98,-34-251,10 30,-4 0,-2 0,-4 1,-2 1,-3 11,-6 235,-86 13,65-240,9 81,-22 35,13-25,-2-26,-25 56,18-33,-45 46,-49-45,96-147,29-28,-1 0,0 0,1 1,0-1,-1 1,1 0,0-1,0 1,0 0,1-1,-1 1,1 0,0 0,-1 0,1-1,0 1,1 0,-1 0,0 0,1 0,0-1,-1 1,1 0,0-1,0 1,1-1,-1 1,1-1,0 2,2-3,1 0,-1 0,0 0,1-1,-1 0,0 0,1 0,-1 0,0-1,1 0,-1 0,0 0,0 0,1-1,-1 1,0-1,0 0,-1 0,1-1,0 1,-1-1,0 1,3-4,0 3,75-55,-39 27</inkml:trace>
  <inkml:trace contextRef="#ctx0" brushRef="#br0" timeOffset="89625.32">8815 806,'0'0,"0"0,0 0,0 0,0 0,0 0,0 0,0 0,0 0,0 0,0 0,0 0,0 0,0 0,0 0,0 0,0 0,0 0,0 0,-51-33,-118-51,3 31,-87-30,30 4,85 54,-248-116,160 42,134 55,-24-14,-129-38,237 93,1 1,0 1,-1-1,1 1,-1 0,1 1,-1 0,0 0,1 0,-1 1,1 1,-1-1,1 1,0 0,-1 1,1-1,0 2,1-1,-1 1,1 0,-1 0,-53 112,49 19,13-87,-1-41,-1 1,-1-1,1 1,-2-1,1 0,-1 1,0-1,0 0,0 0,-1 0,-1 0,1-1,-1 1,0-1,0 0,-1 0,0 0,0-1,0 0,-1 0,0 0,0 0,4-4,0 0,0 0,0 0,0 0,0 0,0 1,0-1,1 1,-1 0,1-1,-1 1,1 0,-1 0,1 0,0 0,0 0,0 0,0 0,0 0,1 0,-1 1,1-1,-1 0,1 0,0 3,60-3,-61-2,1 0,-1 1,1-1,0 0,-1 0,1 1,0-1,-1 0,1 0,0 1,0-1,-1 0,1 1,0-1,0 0,-1 1,1-1,0 0,0 1,0-1,0 1,-1-1,1 0,0 1,0-1,0 1,0-1,0 1,0-1,0 0,0 1,0-1,0 1,1-1,-1 0,0 1,0-1,0 1,0-1,1 0,-1 1,0-1,0 0,1 1,-1-1,0 0,0 1,1-1,-1 0,0 0,1 1,-1-1,0 0,1 0,-11 9,0 1,1 0,0 0,0 1,1 0,0 1,1 0,0 0,1 1,1 0,0 0,4-8,0 0,0 0,1 1,-1-1,2 0,-1 0,0 0,1 0,0 0,0 0,1 0,-1 0,1 0,0 0,0-1,2 3,-10 59,-39 22,62-16,38-38,-43 40,-14-67,-1-1,0 1,0-1,0 0,-1 0,0 0,0-1,0 1,-1-1,1 0,-1 0,-1 0,1-1,-1 0,-1 1,-9 8,16-13</inkml:trace>
  <inkml:trace contextRef="#ctx0" brushRef="#br0" timeOffset="94989.42">6270 1165,'31'-6,"56"-26,2 4,1 4,0 4,2 4,0 4,28 2,295-3,-409 8,-31-1,-448 2,-28 19,491-26,38-4,43-8,1 3,1 4,1 3,11 2,-44 5,2-1,219-31,171 0,-370 45,-32-7,-18 0,-22 0,-1186 0,1184-5,46-1,553 5,-413 6,240 2,-374-5,-91 3,-35-4,0-3,0-4,0-3,1-5,1-2,0-5,1-3,2-4,1-3,1-3,-38-26,23 14,92 45,0 0,-1 0,1 1,0-2,0 1,0 0,0 0,0 0,1 0,-1-1,0 1,1 0,-1-1,0 1,1 0,0-1,-1 1,1-1,0 1,-1-1,1 1,0-1,0 1,1-1,-1 1,0-1,0 1,1 0,-1-1,0 1,1-1,0 1,-1 0,1-1,0 1,0 0,-1 0,1 0,0-1,0 1,0 0,1 0,-1 0,0 1,0-1,0 0,1 0,-1 1,0-1,1 0,-1 1,1 0,-1-1,1 1,-1 0,1 0,-1-1,0 1,1 0,18-2,0 0,1 2,-1 0,0 1,0 1,0 0,0 2,2 1,4 0,272 53,78 35,27 45,-395-135,-5-3,-1 0,0 0,1 0,-1 0,0 1,0-1,1 1,-1 0,0 0,0 0,0 0,0 0,0 0,0 0,0 1,0-1,0 1,-1-1,1 1,-1 0,1-1,-1 1,1 0,-1 0,0 0,0 0,0 0,0 1,-1-1,1 0,0 0,-1 2,-3-2,0 0,0 1,0-1,0 0,-1-1,1 1,-1-1,1 1,-1-1,0 0,1 0,-1-1,0 1,0-1,0 0,1 0,-1 0,0 0,0-1,0 1,1-1,-1 0,-2-1,2 1,-90-18,1-3,1-5,1-4,2-4,-29-18,9 6,-1 4,-2 5,-25-1,-12 27,150 12,-1 0,1-1,-1 1,1 0,-1-1,1 1,-1-1,1 1,-1 0,0-1,1 1,-1-1,0 1,1-1,-1 0,0 1,0-1,1 1,-1-1,0 0,0 1,0-1,0 1,0-1,0 0,0 1,0-1,0 0,0 1,0-1,0 1,0-1,0 0,-1 1,1-1,0 1,-1-1,1 1,0-1,-1 1,1-1,0 1,-1-1,1 1,-1-1,1 1,-1 0,1-1,-1 1,1 0,-1-1,1 1,-1 0,0 0,1-1,-1 1,1 0,-1 0,0 0,1 0,-1 0,0 0,1 0,-1 0,1 0,-1 0,0 0,24-5,1 1,0 0,0 2,-1 1,1 0,0 2,11 2,-16-2,92 10,0 4,-1 5,-1 5,-1 5,-2 4,-1 5,81 44,72 24,-226-89,-31-17,-1-1,1 0,0 0,-1 1,1-1,-1 0,1 1,0-1,-1 1,1-1,-1 1,1-1,-1 1,0-1,1 1,-1-1,1 1,-1 0,0-1,1 1,-1-1,0 1,0 0,0-1,0 1,1 0,-1-1,0 1,0 0,0-1,0 1,0 0,-1 0,1-1,0 1,0 0,0-1,-1 1,1-1,0 1,-1 0,1-1,0 1,-1-1,1 1,-1-1,1 1,-1-1,1 1,-1-1,1 1,-1-1,1 0,-1 1,0-1,1 0,-1 1,1-1,-1 0,0 0,0 0,-19 6,0-1,0-1,0-1,0 0,-1-2,0-1,1 0,-1-1,1-1,-5-2,-15-7,0-1,2-2,-1-2,2-1,0-2,-11-10,-25-10,-72-31,-2 7,-80-20,185 69,0-3,1-1,1-1,1-3,-20-14,-17-29,75 64,0-1,0 1,0-1,0 0,1 1,-1-1,0 0,1 0,0 1,-1-1,1 0,0 0,0 0,0 0,0 0,0 0,0 1,0-1,1 0,-1 0,1 0,-1 1,1-1,0 0,0 0,0 1,0-1,0 1,0-1,0 1,0-1,1 1,-1 0,0 0,1-1,-1 1,1 0,-1 0,1 0,0 1,0-1,-1 0,1 1,0-1,0 1,0-1,-1 1,1 0,0 0,0 0,0 0,0 0,0 0,-1 1,1-1,1 1,38 4,-1 1,0 3,0 1,-1 2,22 10,24 6,179 50,-119-40,-1 7,-3 6,105 56,-136-21,-151-102,-95-52,-3 7,-2 6,-112-27,215 70,-71-25,0-5,3-4,-82-51,132 69,37 14,32 16,127 68,-39-18,3-4,102 32,-102-54,0-4,1-5,83 1,-168-16,40 5,0 2,0 4,-1 1,0 4,-2 1,0 4,-1 1,-2 4,0 1,19 17,-63-39</inkml:trace>
  <inkml:trace contextRef="#ctx0" brushRef="#br0" timeOffset="104850.06">3471 2030,'1'0,"-1"0,1 0,-1 0,0-1,1 1,-1 0,1 0,-1-1,0 1,1 0,-1-1,0 1,1-1,-1 1,0 0,0-1,1 1,-1-1,0 1,0-1,0 1,0 0,0-1,1 1,-1-1,0 1,0-1,0 1,0-1,0 1,0-1,-1 1,1-1,0 1,0-1,0 1,0-1,0 1,-1 0,1-1,0 1,0-1,-1 1,1 0,0-1,-1 1,1 0,0-1,-1 1,1 0,-1 0,1-1,0 1,-1 0,1 0,-1 0,1-1,-1 1,1 0,-1 0,1 0,-1 0,1 0,-1 0,-14 0,-4 1,0 0,0-2,0 0,0-1,1-1,-1-1,0 0,1-1,0-1,-15-8,-76-24,50 27,-1 4,-1 2,1 2,-1 3,-7 4,59-1,0 0,0 1,0 0,0 1,1 0,0 0,0 1,0 0,1 0,0 1,0 0,0 0,1 1,0 0,1 0,0 0,0 1,1-1,0 1,0 0,1 0,0 1,1-1,0 1,0-1,1 1,0 0,1 0,0-1,1 1,0 4,35 65,-17-59,-15-15,0-1,0 1,1-1,0 1,-1-1,1-1,1 1,-1-1,0 0,1 0,0 0,-1-1,1 0,0 0,0 0,1-1,-1 0,0 0,4 0,45 0,-42 0,-1 0,0-1,1 0,-1 0,0-2,0 1,0-2,0 0,0 0,0-1,0 0,5-4,-16 7,4 0,-1-1,0 0,0 0,1 0,-1 0,0-1,-1 0,1 0,0 0,-1 0,0 0,0-1,0 1,0-1,0 0,-1 0,1 0,-1 0,0 0,0-1,-1 1,0-1,1 1,-1-1,0-3,-1-26,2 24,-1 1,-1-1,1 0,-2 0,1 1,-2-1,1 0,-1 1,0-1,-1 1,0 0,-1 0,0 0,0 0,-1 1,0-1,0 1,-3-2,4 5,-1 0,1 0,-1 0,0 1,0 0,-1 0,1 0,-1 0,0 1,0 0,0 0,0 1,-1 0,1 0,0 0,-1 1,0 0,1 0,-1 1,0-1,1 2,-1-1,0 1,1 0,-1 0,1 1,-1-1,1 2,0-1,-1 1,1 0,-5 3,5-1,0 0,0 0,0 1,0 0,1 0,0 0,0 1,1-1,0 1,0 0,0 1,1-1,0 0,0 1,1 0,0 0,1 0,0 0,0 0,0 0,1 4,2-9,1 0,-1 0,1 0,-1 0,1-1,0 1,0-1,0 0,0 0,0 0,1 0,-1 0,0-1,1 1,0-1,-1 0,1 0,0-1,-1 1,1-1,0 1,0-1,-1 0,1-1,0 1,0-1,-1 0,1 1,0-2,-1 1,1 0,-1-1,1 1,-1-1,0 0,0 0,0-1,0 1,1-1,0 1,0 0,0 0,0 0,0 0,0-1,-1 0,1 0,-1 0,0 0,0 0,0-1,0 1,0-1,-1 0,1 0,-1 0,0 0,-1 0,1 0,-1-1,1 1,-1-1,0 1,-1-1,1 1,-1-1,0 1,0-1,-1 1,1-1,-1 1,0-1,0 1,0 0,-1-1,0 1,0 0,0 0,0 0,0 0,-1 0,0 1,0-1,-1-1,-1 4,-1 0,0 0,1 0,-1 0,1 1,-1 0,0 0,1 1,-1 0,1 0,-1 0,1 0,0 1,-1 0,1 0,0 1,0-1,0 1,0 0,1 0,-1 1,-1 2,2-3,0 0,0 1,0 0,1-1,-1 1,1 1,0-1,1 0,-1 1,1 0,-1-1,2 1,-1 0,0 0,1 0,0 0,0 1,1-1,-1 0,1 1,0-5,0 1,0-1,0 0,0 0,0 0,0 1,1-1,-1 0,0 0,1 0,-1 0,1 0,-1 1,1-1,-1 0,1 0,0 0,-1 0,1-1,0 1,0 0,0 0,0 0,0-1,0 1,0 0,0-1,0 1,0-1,0 1,0-1,1 0,-1 1,0-1,0 0,0 0,1 0,-1 0,0 0,0 0,0 0,1 0,-1-1,0 1,0 0,0-1,0 1,0-1,1 1,-1-1,0 1,0-1,0 0,0 0,-1 1,1-1,0 0,0 0,2-3,-1 0,0 0,0-1,-1 1,1-1,-1 1,0-1,0 1,0-1,0 1,-1-1,0 0,0 1,0-1,-1 0,0 1,1-1,-2 0,1 0,0 4,-1 0,1 0,-1 0,1 1,-1-1,0 0,1 0,-1 1,0-1,1 1,-1 0,0-1,0 1,1 0,-1 0,0 0,0 0,0 0,1 1,-1-1,0 0,1 1,-1-1,0 1,1 0,-1 0,0-1,1 1,-1 0,1 0,0 0,-1 1,1-1,0 0,0 0,-1 1,1-1,0 1,1-1,-1 1,-2 1,0 0,1 1,-1-1,1 1,0-1,0 1,1 0,-1 0,1-1,0 1,0 0,0 0,0 1,1-1,-1 0,1 0,0 0,1 0,-1 0,1 0,-1 0,1 0,1 0,-1 0,0 0,1 0,0 0,0-1,0 1,0-1,1 0,-1 1,1-1,0 0,0 0,0-1,0 1,0-1,1 1,-1-1,1 0,-1 0,1-1,3 2,0-2,-1-1,1 0,-1 0,1-1,-1 0,1 0,-1 0,0-1,0 0,0 0,0-1,0 1,0-1,0-1,-1 1,0-1,1 0,-1 0,-1 0,1-1,-1 0,0 0,0 0,0 0,0-1,-1 1,0-1,0 0,-1 0,0 0,0 0,0 0,-1-1,0 1,0 0,0-1,-1 1,0-1,0 1,-1-1,0-1,-1 3,0 0,0 0,0 0,-1 1,0-1,0 1,0-1,-1 1,1 0,-1 0,0 1,0-1,0 1,-1 0,1 0,-1 0,0 0,0 1,1 0,-1 0,-1 1,1-1,0 1,0 0,-1 0,1 1,0-1,-1 1,1 1,-1-1,1 1,0-1,0 2,-1-1,1 1,0-1,0 1,0 1,0-1,1 1,-1 0,-2 2,0-2,0 1,1 0,0 0,0 0,0 1,0 0,0 0,1 1,0-1,1 1,-1 0,1 1,0-1,0 1,1-1,0 1,0 0,1 1,0-1,0 0,0 0,1 1,0-1,1 1,0 0,0-1,0 1,1-1,0 1,1-1,-1 0,1 1,1-1,0 0,0 0,0 0,1-1,0 1,2 2,-1-5,1-1,-1 0,1 0,0-1,0 0,0 0,0 0,0-1,0 0,1 0,-1 0,0-1,1 0,-1 0,0 0,0-1,1 0,-1-1,0 1,0-1,0 0,0 0,0-1,-1 0,1 0,-1 0,0-1,1 0,1 0,0-1,0 1,-1-1,0 0,0-1,0 1,-1-1,1 0,-1-1,-1 1,1-1,-1 0,0 0,-1-1,0 1,0-1,-1 1,0-1,0 0,0 0,-1 0,0 0,-1 0,0 0,0 0,-1 0,0 0,0 0,-1 0,0 0,0 1,-1-2,0 8,0-1,0 1,0-1,0 1,-1 0,1 0,0 1,0-1,-1 1,1-1,0 1,0 0,-1 0,1 1,0-1,-1 1,1-1,0 1,0 0,0 0,0 1,0-1,0 1,0-1,0 1,0 0,1 0,-1 0,1 0,0 1,-1-1,1 1,0-1,0 1,1 0,-1 0,0 0,1 0,0 0,-1 1,-2 0,1 1,-1-1,1 1,0 0,0 0,0 1,1-1,0 0,0 1,0 0,1-1,0 1,0 0,0 0,1 0,0-1,0 1,0 0,1 0,0 0,0 0,0-1,1 1,0 0,0-1,0 0,1 1,-1-1,1 0,1 0,-1-1,1 1,0 0,0-1,0 0,0 0,1-1,0 1,0-1,0 0,0 0,2 1,4-3,1 1,-1-2,0 0,0 0,0-1,0 0,0-1,0 0,0-1,0 0,-1-1,0 0,1-1,-1 0,-1 0,1-1,-1 0,0-1,0 0,-1 0,0-1,-1 0,1-1,-1 1,-1-1,0-1,0 1,-1-1,0 0,1-4,-4 11,0 0,-1 0,1 0,-1 0,0 0,0-1,0 1,0 0,0-1,-1 1,1-1,-1 1,0-1,0 1,0-1,-1 1,1-1,-1 1,0 0,0-1,0 1,0 0,-1 0,1-1,-1 1,0 0,0 1,0-1,0 0,0 0,-1 1,1 0,-1-1,1 1,-1 0,0 0,0 0,0 1,0-1,-1 1,1-1,0 1,0 0,-1 1,1-1,-1 0,1 1,-1 0,1 0,-1 0,1 0,-1 0,1 1,0 0,-1 0,0 0,-5 3,-1 1,1 0,0 1,0 0,1 0,-1 1,1 0,1 1,0 0,0 0,0 0,1 1,0 0,1 0,0 1,0-1,1 1,0 0,1 0,0 0,1 1,0-1,0 1,1 8,1-17,0 1,1-1,-1 1,1-1,-1 1,1-1,0 0,0 1,0-1,0 0,0 0,1 0,-1 0,1 0,-1 0,1 0,0 0,0 0,-1-1,1 1,1-1,-1 0,0 1,0-1,0 0,1 0,-1 0,0-1,1 1,-1-1,1 1,-1-1,1 0,-1 0,1 0,-1 0,1 0,-1 0,3-1,93-30,-92 27,1 0,-1 0,0-1,0 0,-1 0,1 0,-1-1,0 1,-1-1,0 0,1-1,-2 1,1-1,-1 0,0 0,0 0,-1 0,0 0,-1-1,1 1,-1 0,-1-1,1 1,-1-1,-1-7,1 14,-1-1,1 1,-1 0,1-1,-1 1,1 0,-1 0,0-1,0 1,0 0,1 0,-1 0,0 0,0 0,-1 0,1 0,0 0,0 1,0-1,-1 0,1 1,0-1,0 1,-1-1,1 1,-1-1,1 1,0 0,-1 0,1 0,-1 0,1 0,0 0,-1 0,1 0,-1 1,1-1,0 0,-1 1,1 0,0-1,-1 1,1-1,0 1,0 0,0 0,0 0,-1 0,1 0,1 0,-1 0,0 0,0 0,0 0,0 1,1-1,-1 0,1 0,-1 1,1-1,-1 2,1 0,1 0,-1 0,1 0,0 0,0-1,0 1,0 0,0 0,1-1,-1 1,1-1,0 1,0-1,-1 1,2-1,-1 0,0 0,0 0,1 0,-1-1,1 1,-1-1,1 1,0-1,0 0,-1 0,1 0,0 0,0-1,0 1,0-1,0 0,0 0,0 0,0 0,0 0,0-1,0 1,0-1,2 0,4 1,87-8,-96 8,23 5,-25 2,0 0,-1 0,0 0,0 0,-1 0,1-1,-2 1,1-1,-1 0,1 0,-2-1,1 1,-1-1,1-1,-1 1,-1-1,-1 1,-15 16,-22 10,40-29,5-2,-1 0,1 0,0 1,-1-1,1 0,0 0,-1 0,1 1,0-1,-1 0,1 0,-1 0,1 0,0 0,-1 0,1 1,-1-1,1 0,0 0,-1 0,1 0,-1-1,1 1,0 0,-1 0,1 0,0 0,-1 0,1 0,-1-1,1 1,0 0,-1 0,1 0,0-1,0 1,-1 0,1-1,0 1,0 0,-1-1,1 1,0 0,0-1,0 1,-1 0,1-1,0 1,0-1,0 1,0 0,0-1,0 1,0-1,0 1,0 0,0-1,0 1,0 0,0-1,0 1,0-1,0 1,1 0,-1-1,0 1,-20 2,-76 18,66-12,0-1,-1-2,1-1,-1-1,0-2,-7-1,28-6,34-2,-4 2,314-123,-320 127,-40 11,1 0,-274 97,298-106,0 1,-1-1,1 1,0-1,0 0,-1 1,1-1,0 0,0 0,-1 0,1 0,0 0,-1 0,1 0,0-1,0 1,-1 0,1-1,0 1,0-1,0 1,0-1,-1 0,1 0,0 1,0-1,0 0,0 0,1 0,-1 0,0 0,0 0,1 0,-1 0,0 0,1 0,-1-1,1 1,-1 0,1 0,0 0,0-1,-1 1,1 0,0-1,0 1,0 0,0 0,0-1,1 1,-1 0,0-1,1 1,-1 0,1 0,-1 0,1 0,-1-1,1 1,0 0,0 0,-1 0,1 0,0 0,0 0,0 1,0-1,0 0,12-14,1 1,1 0,0 1,1 0,0 2,0 0,2 0,-1 2,1 0,1 1,-1 1,1 0,8 0,-28 7,0 0,1 0,-1 0,1 0,-1 0,1 0,-1-1,1 1,-1 0,1 0,-1 0,1-1,-1 1,1 0,0-1,-1 1,1 0,-1-1,1 1,0-1,-1 1,1-1,0 1,0 0,-1-1,1 1,0-1,0 1,0-1,-1 1,1-1,0 0,0 1,0-1,0 1,0-1,0 1,0-1,0 1,0-1,1 1,-1-1,0 1,0-1,0 1,1-1,-1 1,0-1,0 1,1-1,-1 1,0 0,1-1,-1 1,1-1,-1 1,0 0,1-1,-1 1,1 0,-1 0,1-1,-1 1,1 0,-1 0,1 0,0 0,-22 1,1 1,0 0,0 2,0 0,0 2,1 0,-13 7,-1-2,-29 15,61-26,0 0,0-1,0 1,1 0,-1 0,0-1,0 1,1 0,-1-1,0 1,1-1,-1 1,1-1,-1 1,0-1,1 0,-1 1,1-1,-1 0,1 1,0-1,-1 0,1 0,0 1,-1-1,1 0,0 0,0 0,0 1,0-1,0 0,0 0,0 0,0 1,0-1,0 0,0 0,0 0,0 1,1-1,-1 0,0 0,1 1,-1-1,1 0,-1 1,0-1,1 0,0 1,-1-1,1 0,-1 1,1-1,0 1,0-1,3-5,1 0,1 0,-1 0,1 1,0-1,0 1,1 1,-1-1,1 1,0 0,0 1,1 0,-1 0,0 0,5 0,38-18,-38 13,-20 13,-19 20,51-32,-23 6,-1 1,0-1,1 1,-1 0,1-1,-1 1,1-1,-1 1,1 0,0-1,-1 1,1 0,-1 0,1-1,0 1,-1 0,1 0,0 0,-1 0,1 0,-1 0,1 0,0 0,-1 0,1 0,0 0,-1 0,1 1,0-1,-1 0,1 0,-1 1,1-1,-1 0,1 1,-1-1,1 1,-1-1,1 0,-1 1,1-1,-1 1,0 0,1-1,-1 1,0-1,1 1,-1-1,0 1,0 0,1-1,-1 1,0-1,0 1,0 0,0-1,0 1,0 0,0-1,0 1,0 0,0-1,-1 1,1 0,0-1,0 1,-1-1,1 1,0 0,-1 0,1 0,0 0,-1 1,1-1,0 0,0 1,0-1,0 0,0 1,0-1,0 0,1 1,-1-1,0 0,1 0,-1 0,1 1,-1-1,1 0,0 0,0 0,-1 0,1 0,0 0,0 0,0 0,0 0,0 0,0 0,0-1,0 1,0 0,1-1,-1 1,0-1,0 0,1 1,-1-1,0 0,0 1,1-1,0 0,18 26,-20-12,0-7</inkml:trace>
  <inkml:trace contextRef="#ctx0" brushRef="#br0" timeOffset="110825.05">1705 2241,'0'0,"0"0,0 0,0 0,0 0,0 0,0 0,0 0</inkml:trace>
  <inkml:trace contextRef="#ctx0" brushRef="#br0" timeOffset="114184.73">1699 2241,'-34'0,"20"-2,0 2,0 0,0 0,0 2,0-1,0 2,0 0,1 1,0 0,-13 6,-17 12,-121 83,14 47,62-6,75-121,8-18,1 1,-1-1,2 0,-1 1,1 0,0 0,1 0,0 0,0 0,0 0,1 1,1-1,0 7,0 163,-1-139,0-25,0 0,1 1,0-1,1 0,1 0,0 0,1 0,1 0,0-1,3 8,68 126,-33-92,2-3,3-1,40 34,-72-71,8 6,1-2,1 0,1-2,0 0,1-2,1-1,0-2,1 0,19 3,95-12,-88-2,-85 17,-142 38,112-37,1 1,0 3,-43 25,-416 216,365-134,138-122,15-7</inkml:trace>
  <inkml:trace contextRef="#ctx0" brushRef="#br0" timeOffset="114872.86">1383 3669,'-54'66,"-441"370,374-312,72-72,48-52</inkml:trace>
  <inkml:trace contextRef="#ctx0" brushRef="#br0" timeOffset="115416.6">1113 3332,'1'27,"-1"0,-1 1,-1-1,-1 0,-2 0,-1-1,-1 1,-4 6,-15 22,-2-1,-3-1,-3-2,-1-1,-3-2,-1-1,-3-3,-2-1,-1-2,-2-2,-6 1,-27 5,69-42</inkml:trace>
  <inkml:trace contextRef="#ctx0" brushRef="#br0" timeOffset="115980.38">1049 3311,'-2'8,"0"0,0 0,-1-1,1 1,-2 0,1-1,-1 0,0 0,-1 0,1-1,-1 1,-1-1,1 0,-1-1,0 1,0-1,-1 0,1-1,-1 1,0-1,-1-1,-27 23,12-7,-14 13,-1-2,-2-2,-1-1,-1-3,-11 4,-93 25,132-49</inkml:trace>
  <inkml:trace contextRef="#ctx0" brushRef="#br0" timeOffset="116492.15">980 3311,'-31'0,"-66"-3,1-5,-1-3,-29-11,65 16,51 6</inkml:trace>
  <inkml:trace contextRef="#ctx0" brushRef="#br0" timeOffset="116966.32">958 2952,'0'0,"0"0,0 0,-23 0,-332 0,356 0</inkml:trace>
  <inkml:trace contextRef="#ctx0" brushRef="#br0" timeOffset="117379.75">950 2790,'-200'-80,"149"54,51 26</inkml:trace>
  <inkml:trace contextRef="#ctx0" brushRef="#br0" timeOffset="117767.9">987 2600,'-64'-18,"-158"-91,175 72,37 27</inkml:trace>
  <inkml:trace contextRef="#ctx0" brushRef="#br0" timeOffset="118239.64">1029 2249,'-26'-2,"1"0,-1-2,1-1,1 0,-1-2,1-1,0-1,0-1,1-2,1 0,0-1,1-1,0-1,1 0,1-2,-8-8,18 15</inkml:trace>
  <inkml:trace contextRef="#ctx0" brushRef="#br0" timeOffset="118679.23">1286 2241,'-99'-44,"-254"-195,260 198,92 41,1 0</inkml:trace>
  <inkml:trace contextRef="#ctx0" brushRef="#br0" timeOffset="119257.27">1369 2234,'0'-6,"0"0,-1 0,0 0,0 1,0-1,-1 0,0 0,0 1,0-1,-1 1,0 0,0 0,0 0,0 0,-1 0,-4-3,-29-34,-3 3,-1 1,-2 2,-1 1,-19-8,54 36,-111-89,4-5,-74-86,158 154,23 24</inkml:trace>
  <inkml:trace contextRef="#ctx0" brushRef="#br0" timeOffset="119903.73">1308 2241,'-15'-20,"-615"-622,622 634</inkml:trace>
  <inkml:trace contextRef="#ctx0" brushRef="#br0" timeOffset="120443.77">1224 2241,'-40'-2,"1"-1,0-3,0 0,1-3,0-1,0-2,1-2,1-1,0-2,1-1,1-2,1-1,0-1,-11-13,-126-66,160 96</inkml:trace>
  <inkml:trace contextRef="#ctx0" brushRef="#br0" timeOffset="120928.66">1070 2354,'-32'-11,"-48"-14,1-4,2-2,1-5,-40-26,23 11,84 47</inkml:trace>
  <inkml:trace contextRef="#ctx0" brushRef="#br0" timeOffset="121349.18">973 2600,'-1'-7,"-2"-1,1 1,-1 0,0 0,-1 0,0 1,0-1,0 1,-1 0,1 0,-2 0,1 1,0 0,-1 0,-6-4,-4-5,-161-145,147 139,30 21</inkml:trace>
  <inkml:trace contextRef="#ctx0" brushRef="#br0" timeOffset="121709.67">958 2600,'-30'-13,"-383"-170,356 139,57 43</inkml:trace>
  <inkml:trace contextRef="#ctx0" brushRef="#br0" timeOffset="122080.84">950 2600,'-34'0,"-213"0,247 0</inkml:trace>
  <inkml:trace contextRef="#ctx0" brushRef="#br0" timeOffset="122394.23">930 2727,'-36'11,"-47"-1,0-3,-1-4,-42-5,18 1,95 1</inkml:trace>
  <inkml:trace contextRef="#ctx0" brushRef="#br0" timeOffset="122724.56">909 2790,'-78'25,"-144"45,213-66</inkml:trace>
  <inkml:trace contextRef="#ctx0" brushRef="#br0" timeOffset="129738.01">756 3304,'-20'-214,"17"208,-1 1,1 0,-1-1,0 2,-1-1,1 0,-1 1,0 0,0 0,-1 0,1 1,-1 0,1 0,-1 0,0 1,0 0,0 0,-1 0,1 1,0 0,-1 0,1 0,0 1,-1 0,1 0,-1 1,1 0,0 0,-1 0,1 1,0 0,-3 2,-20 18,68-32,53-7,-91 18,0-1,0 1,0-1,0 1,-1-1,1 1,0 0,-1 0,1-1,0 1,-1 0,1 0,-1 0,1 0,-1 0,0-1,1 1,-1 0,0 0,1 0,-1 0,0 0,0 0,0 0,0 0,0 0,0 0,0 0,-1 0,1 0,0 0,0 0,-1 0,1 0,-1 0,1 0,-1 0,1-1,-1 1,1 0,-1 0,0 0,1-1,-1 1,0 0,0-1,0 1,1-1,-1 1,0-1,0 1,0-1,0 0,0 1,0-1,-130 72,130-71,1 0,0 0,-1 0,1 0,0 0,0 0,0 0,0 0,0 0,0 0,0 0,0 0,0 0,0 0,0 0,0-1,1 1,-1 0,0 0,1 0,-1 0,1 0,-1 0,1-1,-1 1,1 0,0 0,-1-1,1 1,0 0,0-1,0 1,-1-1,1 1,0-1,0 1,0-1,0 0,0 1,1-1,167 44,-167-44,-1 1,0-1,0 1,0 0,0 0,0-1,0 1,0 0,0 0,0 0,0 0,0 0,0 0,-1 0,1 1,-1-1,1 0,0 0,-1 0,0 1,1-1,-1 0,0 1,0-1,0 0,0 1,0-1,0 0,0 1,0-1,0 0,0 0,-1 1,1-1,-1 0,1 0,-1 1,1-1,-1 0,0 0,0 0,1 0,-1 0,0 0,0 0,0 0,0 0,0 0,0-1,0 1,-1 0,1-1,0 1,0-1,0 1,-1-1,1 0,0 1,-1-1,7 28,-16-17,11-11,1 0,-1 0,0 0,1 0,-1 0,0 0,1 0,-1 0,0 0,1 0,-1 0,0 0,1 1,-1-1,0 0,0 0,1 0,-1 0,0 1,0-1,1 0,-1 0,0 0,0 1,1-1,-1 0,0 0,0 1,0-1,0 0,1 1,-1-1,0 0,0 1,0-1,0 0,0 1,0-1,0 0,0 1,0-1,0 0,0 1,0-1,0 0,0 1,0-1,0 0,0 0,-1 1,1-1,0 0,0 1,0-1,0 0,-1 0,1 1,0-1,44 10,-87 3,-48-5,231-8,-196 24,-13 3,235-57,-182 64,6-22,42-17,59-21,-167 71,-4-6,112-69,-19 22,12-5,-40 30,-180 137,195-154,1 0,-1 0,0 0,1 0,-1 0,1 0,-1 0,0 0,1 0,-1 0,1 0,-1 0,0 0,1 0,-1 0,0 1,1-1,-1 0,1 0,-1 0,0 1,1-1,-1 0,0 0,0 1,1-1,-1 0,0 1,0-1,1 0,-1 1,0-1,0 0,0 1,0-1,0 1,1-1,-1 0,0 1,0-1,0 1,0-1,0 0,0 1,0-1,0 1,-1-1,1 0,0 1,0-1,0 1,0-1,0 0,-1 1,1-1,0 0,0 1,-1-1,1 0,0 1,0-1,-1 0,1 0,0 1,34-4,263-90,-290 96,-26 11,-187 82,206-96,0-1,1 1,-1 0,0 0,1-1,-1 1,1 0,-1 0,0 0,1 0,-1-1,1 1,-1 0,0 0,1 0,-1 0,1 0,-1 0,1 0,-1 0,0 0,1 0,-1 1,1-1,-1 0,0 0,1 0,-1 0,1 1,-1-1,0 0,1 0,-1 1,0-1,1 0,-1 1,0-1,0 0,1 1,-1-1,0 0,0 1,0-1,1 0,-1 1,0-1,0 1,0-1,0 1,0-1,0 0,0 1,0-1,0 1,0-1,0 0,0 1,0-1,0 1,0-1,0 1,-1-1,1 0,0 1,185-61,-185 60,0 1,0-1,0 0,0 1,0-1,0 0,0 1,0-1,0 1,0-1,1 0,-1 1,0-1,0 0,0 1,0-1,1 0,-1 0,0 1,0-1,0 0,1 0,-1 1,0-1,1 0,-1 0,0 0,1 1,-1-1,0 0,0 0,1 0,-1 0,1 0,-1 0,0 0,1 1,-1-1,0 0,1 0,-1 0,1-1,-131 63,190-62,94 6,-154-6,-1 0,1 1,0-1,0 0,0 1,0-1,0 0,0 1,0-1,-1 0,1 1,0-1,0 1,0-1,1 0,-1 1,0-1,0 0,0 1,0-1,0 0,0 1,0-1,1 0,-1 1,0-1,0 0,0 1,1-1,-1 0,0 0,0 1,1-1,-1 0,0 0,1 0,-1 1,0-1,1 0,-1 0,0 0,1 0,-1 0,-36 12,-119-7,327 1,-209 21,-170 63,224-112,228-68,-261 85,-2 11,0 0,0 2,1 0,0 1,1 0,0 1,0 1,1 1,-4 4,-4 2,-140 115,168-149,228-131,-107 61,-146 131,-264 326,228-277,56-93,1 0,-1-1,0 1,0-1,0 1,1 0,-1-1,0 1,0 0,1-1,-1 1,1-1,-1 1,0-1,1 1,-1-1,1 1,-1-1,1 0,0 1,-1-1,1 0,-1 1,1-1,0 0,-1 1,1-1,0 0,-1 0,1 0,0 0,-1 0,1 0,0 0,-1 0,1 0,0 0,-1 0,1 0,0-1,-1 1,1 0,-1 0,1-1,0 1,-1 0,1-1,-1 1,1 0,-1-1,1 1,-1-1,1 1,-1-1,0 1,1-1,-1 0,26-19,-2-1,0-1,-1-1,-2-1,15-21,8-9,166-164,-208 206,-27 22,-18 19,1 1,2 3,1 1,1 2,3 1,1 2,-28 41,-32 55,94-135,0 1,1 0,-1 0,1-1,-1 1,0 0,1 0,-1-1,1 1,0 0,-1-1,1 1,-1-1,1 1,0-1,0 1,-1-1,1 0,0 1,0-1,-1 0,1 1,0-1,0 0,0 0,0 0,-1 0,1 0,0 0,0 0,0 0,0 0,-1 0,1 0,0-1,0 1,0 0,-1 0,1-1,0 1,0-1,-1 1,1-1,0 1,-1-1,1 1,0-1,-1 1,1-1,-1 0,1 0,-1 1,1-1,-1 0,0 1,1-1,-1 0,182-172,-131 117,171-165,-211 211,-18 17,-20 18,-61 71,4 3,4 4,-5 20,79-103,36-48,-19 17,419-384,-375 357,-76 74,-364 424,385-460,0 0,1 0,-1 0,0-1,1 1,-1 0,1 0,-1 0,0 0,1 0,-1 0,1 0,-1 0,0 0,1 0,-1 0,0 1,1-1,-1 0,1 0,-1 0,0 0,1 1,-1-1,0 0,1 0,-1 1,0-1,0 0,1 0,-1 1,0-1,0 0,1 1,-1-1,0 0,0 1,0-1,0 1,43-27,380-297,-423 324,0-1,0 0,0 1,0-1,1 1,-1-1,0 0,0 1,1-1,-1 0,0 0,1 1,-1-1,0 0,1 0,-1 1,0-1,1 0,-1 0,1 0,-1 0,0 1,1-1,-1 0,1 0,-1 0,1 0,-1 0,0 0,1 0,-1 0,-34 41,32-38,-247 308,249-312,0 1,0 0,0 0,-1-1,1 1,0 0,0 0,0-1,-1 1,1 0,0 0,0 0,-1 0,1-1,0 1,-1 0,1 0,0 0,0 0,-1 0,1 0,0 0,-1 0,1 0,0 0,0 0,-1 0,1 0,0 0,-1 0,1 0,0 0,-1 0,1 0,72-76,3 3,4 3,45-28,-102 82,-49 37,9-7,-57 46,2 4,3 3,-17 25,59-55,64-82,104-70,-131 111,-20 10,-22 13,-85 87,97-88,-1-1,-1-1,0-1,-1-1,0-1,-1-1,-15 4,34-14,-488 176,444-161</inkml:trace>
  <inkml:trace contextRef="#ctx0" brushRef="#br0" timeOffset="142936.64">1043 2952,'0'0,"0"0,0 0,0 0,0 0,0 0,0 0,0 0,0 0,0 0,0 0,0 0,0 0,0 0,0 0,0 0,0 0,0 0,0 0,0 0,0 0,0 0,28 0,4276 0,-4046-33,229-83,80-29,-436 117,2 7,0 5,1 6,0 5,100 12,-147-5,9 0,-32 1,0-2,1-4,-1-2,31-8,457-100,-165 51,116 7,-237 28,-206 20</inkml:trace>
  <inkml:trace contextRef="#ctx0" brushRef="#br0" timeOffset="144423">10672 2600,'12'11,"129"148,-124-134</inkml:trace>
  <inkml:trace contextRef="#ctx0" brushRef="#br0" timeOffset="144786.11">10574 2797,'0'0,"0"0,0 0,0 0,1 0,2 0,0 0,3-2,1-2,6-3,11-7,1 0,6-3,-1 2,5-2,-4 3,4-2,-5 2</inkml:trace>
  <inkml:trace contextRef="#ctx0" brushRef="#br0" timeOffset="145403.71">9898 2600,'16'20,"53"137,-59-132</inkml:trace>
  <inkml:trace contextRef="#ctx0" brushRef="#br0" timeOffset="145772.63">9633 2952,'3'-16,"2"-1,-1 1,2 0,0 0,1 1,0 0,2 0,-1 1,2 0,0 0,0 1,2 1,-1-1,2 2,-1 0,13-8,138-74,-136 80</inkml:trace>
  <inkml:trace contextRef="#ctx0" brushRef="#br0" timeOffset="146357">8907 2600,'3'20,"0"0,1 0,2 0,-1-1,2 0,1 0,0-1,1 1,1-2,1 0,1 0,0-1,6 6,-1 1</inkml:trace>
  <inkml:trace contextRef="#ctx0" brushRef="#br0" timeOffset="146688.91">8795 2952,'0'-1,"0"-1,0 0,0-1,0-1,0 0,1-2,1 1,1-5,2-1,3-6,1-1,6-6,1 2,4-5,0 4,2-4,-2 3</inkml:trace>
  <inkml:trace contextRef="#ctx0" brushRef="#br0" timeOffset="147171.63">8021 2615,'16'30,"49"114,-56-129,0-3</inkml:trace>
  <inkml:trace contextRef="#ctx0" brushRef="#br0" timeOffset="147495.85">7560 2952,'0'0,"0"0,0 0,0 0,2 0,0 0,4-2,0-1,5-7,0-2,5-6,6-8,-2 2</inkml:trace>
  <inkml:trace contextRef="#ctx0" brushRef="#br0" timeOffset="148075.9">7470 1524,'0'0,"0"0,0 0,30 0,-9 0,-14 0</inkml:trace>
  <inkml:trace contextRef="#ctx0" brushRef="#br0" timeOffset="148452.47">7415 1524,'111'-11,"-87"7</inkml:trace>
  <inkml:trace contextRef="#ctx0" brushRef="#br0" timeOffset="148972.13">7875 975,'14'33,"141"196,-55-43,-94-177</inkml:trace>
  <inkml:trace contextRef="#ctx0" brushRef="#br0" timeOffset="149436.96">7847 1165,'59'0,"35"0,-62 0</inkml:trace>
  <inkml:trace contextRef="#ctx0" brushRef="#br0" timeOffset="149920.87">8264 1165,'0'0,"0"0,0 0,0 0,0 0,32 7,60 67,-85-66</inkml:trace>
  <inkml:trace contextRef="#ctx0" brushRef="#br0" timeOffset="150424.41">8286 1172,'0'0,"0"0,0 0,0 0,0 0,33 1,5 10,-28-8</inkml:trace>
  <inkml:trace contextRef="#ctx0" brushRef="#br0" timeOffset="151687.38">8083 827,'0'27,"2"-14,-1 1,-1 0,0 0,-1-1,0 1,-1 0,-1-1,0 0,0 1,-2-1,0-1,0 1,-1-1,-1 0,0 0,0 0,-6 5,6-9</inkml:trace>
  <inkml:trace contextRef="#ctx0" brushRef="#br0" timeOffset="152328.13">8070 1165,'0'0,"0"0,0 0,0 0,0 0,0 0,-33 6,15 6,0 0,1 1,1 1,0 1,1 0,0 1,-6 9,7-7,-11 9</inkml:trace>
  <inkml:trace contextRef="#ctx0" brushRef="#br0" timeOffset="153600.96">7657 1341,'0'0,"0"0,0 0,0 0,-50 52,35-41,0 1,1-4,2 1,-1 1,2 0,-1 0,1 2,1-1,0 1,1 1,0 0,1 0,0 0,0 3,8-15,0-1</inkml:trace>
  <inkml:trace contextRef="#ctx0" brushRef="#br0" timeOffset="154309.29">7330 1186,'0'0,"16"26,78 173,22-49,-116-150,0 0</inkml:trace>
  <inkml:trace contextRef="#ctx0" brushRef="#br0" timeOffset="154989.13">7657 1524,'0'0,"0"0,0 0,0 0,0 0,0 0,-21 0,4 2,0 0,0 1,0 1,1 1,0 1,0 0,0 1,1 0,0 1,-8 6,12-8</inkml:trace>
  <inkml:trace contextRef="#ctx0" brushRef="#br0" timeOffset="155990.56">6695 1524,'-52'90,"-50"64,94-142</inkml:trace>
  <inkml:trace contextRef="#ctx0" brushRef="#br0" timeOffset="156407.69">6429 1524,'100'18,"-68"-15,-26-3</inkml:trace>
  <inkml:trace contextRef="#ctx0" brushRef="#br0" timeOffset="157836.01">9242 1165,'26'27,"142"120,-79-57,-78-79</inkml:trace>
  <inkml:trace contextRef="#ctx0" brushRef="#br0" timeOffset="158120.37">9283 1376,'0'0,"0"0,0 0,0 0,0 0,0 0,0 0,0 0,0 0,1 0,3-2,2-3,0 1,1-2,-1 1,-1-1</inkml:trace>
  <inkml:trace contextRef="#ctx0" brushRef="#br0" timeOffset="160103.14">13875 2600,'8'-21,"-8"21</inkml:trace>
  <inkml:trace contextRef="#ctx0" brushRef="#br0" timeOffset="160625.62">13819 2432,'52'68,"-47"-59</inkml:trace>
  <inkml:trace contextRef="#ctx0" brushRef="#br0" timeOffset="161236.62">13862 2776,'45'53,"-40"-48</inkml:trace>
  <inkml:trace contextRef="#ctx0" brushRef="#br0" timeOffset="161808.41">13966 2952,'0'0,"0"0,0 0,0 0,0 0,0 0,33 0,-9 0,-16 0</inkml:trace>
  <inkml:trace contextRef="#ctx0" brushRef="#br0" timeOffset="162284.56">14163 2622,'0'198,"0"-189</inkml:trace>
  <inkml:trace contextRef="#ctx0" brushRef="#br0" timeOffset="162775.24">14135 2241,'0'29,"0"126,0-143</inkml:trace>
  <inkml:trace contextRef="#ctx0" brushRef="#br0" timeOffset="163197.1">13842 2600,'0'0,"0"0,0 0,0 0,0 0,0 0,0 0,0 0,0 0,0 0</inkml:trace>
  <inkml:trace contextRef="#ctx0" brushRef="#br0" timeOffset="163954.38">13004 2600,'30'34,"-26"-25,-4-9</inkml:trace>
  <inkml:trace contextRef="#ctx0" brushRef="#br0" timeOffset="164444.26">12829 2607,'0'0,"0"0,0 0,0 0,0 0,0 0,0 0,41 101,-29-74,0-2</inkml:trace>
  <inkml:trace contextRef="#ctx0" brushRef="#br0" timeOffset="164857.97">12983 2952,'0'-28,"0"28</inkml:trace>
  <inkml:trace contextRef="#ctx0" brushRef="#br0" timeOffset="165188.28">13102 2952,'0'0,"0"0,0 0,0 0,0 0,0 0,0 0,0 0,0 0,0 0,0 0,0 0,0 0,0 0,0 0,0 0</inkml:trace>
  <inkml:trace contextRef="#ctx0" brushRef="#br0" timeOffset="165467.37">13130 2938,'9'-45,"-5"41</inkml:trace>
  <inkml:trace contextRef="#ctx0" brushRef="#br0" timeOffset="165732.79">13136 2622,'30'155,"-25"-141</inkml:trace>
  <inkml:trace contextRef="#ctx0" brushRef="#br0" timeOffset="165938.64">13185 2973,'0'1,"0"1,0 0,0 1,0 0,0 0,0 0,0-1,0 0,0-1,0-1,0 0,0 0</inkml:trace>
  <inkml:trace contextRef="#ctx0" brushRef="#br0" timeOffset="166148.1">13240 3163,'0'0,"0"0,0 0,0 0,0 0,0 0,2 1,1 2,1 1,2 2,-1-1</inkml:trace>
  <inkml:trace contextRef="#ctx0" brushRef="#br0" timeOffset="179023.13">7264 3910,'0'0</inkml:trace>
  <inkml:trace contextRef="#ctx0" brushRef="#br0" timeOffset="179918.97">4410 5089,'0'0</inkml:trace>
  <inkml:trace contextRef="#ctx0" brushRef="#br0" timeOffset="185341.02">3232 4906,'0'0</inkml:trace>
  <inkml:trace contextRef="#ctx0" brushRef="#br0" timeOffset="190819.71">11 5115,'0'0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0.230"/>
    </inkml:context>
    <inkml:brush xml:id="br0">
      <inkml:brushProperty name="width" value="0.05" units="cm"/>
      <inkml:brushProperty name="height" value="0.05" units="cm"/>
      <inkml:brushProperty name="ignorePressure" value="1"/>
    </inkml:brush>
  </inkml:definitions>
  <inkml:trace contextRef="#ctx0" brushRef="#br0">78 1,'0'0</inkml:trace>
  <inkml:trace contextRef="#ctx0" brushRef="#br0" timeOffset="308.45">26 80,'0'5,"0"5,0 1</inkml:trace>
  <inkml:trace contextRef="#ctx0" brushRef="#br0" timeOffset="528.71">0 132,'0'14,"0"17,5 8,9 2,4-6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0:04.598"/>
    </inkml:context>
    <inkml:brush xml:id="br0">
      <inkml:brushProperty name="width" value="0.05" units="cm"/>
      <inkml:brushProperty name="height" value="0.05" units="cm"/>
      <inkml:brushProperty name="ignorePressure" value="1"/>
    </inkml:brush>
  </inkml:definitions>
  <inkml:trace contextRef="#ctx0" brushRef="#br0">0 1,'0'0</inkml:trace>
  <inkml:trace contextRef="#ctx0" brushRef="#br0" timeOffset="365.75">0 1,'0'0</inkml:trace>
  <inkml:trace contextRef="#ctx0" brushRef="#br0" timeOffset="725.38">0 1,'0'0</inkml:trace>
  <inkml:trace contextRef="#ctx0" brushRef="#br0" timeOffset="1315.47">0 1,'0'0</inkml:trace>
</inkml:ink>
</file>

<file path=ppt/ink/ink19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9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9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9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11082 14104 0,'28'0'47,"-28"28"-16,28 0 0,0-28-31,-28 28 32,29 1-17,-1-29 32,-28 28 0,28 0-31,-28 0-1,28-28 1,1 29 109,-29-1-78,0 0 0,0 0-16,0 1 0,0-1 94,0 0-94,0 29 141,0-29-172,28 0 47,-28 57 16,28-57-32,-28 29 125,0-29-78,0 0-31,-28 29-16,0-29 94,-1 0 16,29 1-47,0-1-79,-28 0 48,0-28-48,28 57 64,0-29 202,0 0-141,28 1-124,-28-1 62,28-28-62,1 0-16,-1 0 15,-28 28 17,28 0-17,29-28-15,-1 57 16,-27-57 15,-1 0 110,0 0-126,0 0 32,29 0 31,-29-28-62,29 28 31,-29-29-31,-28 1 77,57 0-46,-29 28-16,0 0 1,29 0-1,-29 0 16,28-28-32,-27 28 32,-1 0-31,29 0 15,-29 0-15,0 0 46,29 0-46,-29-29 0,0 1-16,0 28 93,29 0 79,-29-56 31,-28 27-187,0 1 0,0 0 109,0-29-94,0 29 125,-28-29-140,28 29 15,0 0 16,-28 28 31,-1-85-62,29 57-1,-28 28 32,28-28-31,0-1 202,-28 29-218,28-28 141,0 0-125,0 0 31,28-1 31,0 1-31,1 28-47,-1 0 62,0 0-46,1 0-16,-1-28 15,0 28 1,29 0 31,-29 0-47,0 0 15,29 0 1,-29-29 0,0 1-1,0 28 17,1 0-1,-1-28 0,0 0 32,1 28-48,-1 0 16,0-29-15,0 1 109,1 0-109,-1 28 77,57 0-14,-57 0-48,29 0 16,-29-28-32,-28-1 17,28 1 14,29 28-30,-29 0 93,0 0-93,0 0-16,1 0 31,-1 0 16,0-28 0,29-29 16,-29 29-1,0 0 63,29-29-94,-29 29 32,0-29 62,29 29-78,-57 0-16,28 0 0,0 28 16,-28-29-47,0 1 16,29 0-1,-1 28 1,0-57 0,-28 29 46,29 28-46,27-28-1,-56 0 17,0-1 30,28 1-31,-28 0 47,0-1-62,29 1 31,-1 0-47,-28 0 109,0-1-31,0 1 16,0-28-31,0 27 46,0 1-78,0 0-15,0 0 15,0-1-15,0-27 31,0 28-47,0-1 31,0-27-31,28 56 31,0-29-15,-28 1 15,29 0-15,-29 0-1,28-1 1,0 1 0,-28 0-1,0 0 1,0-29 15,0 29 0,57 0-15,-57-1 0,0 1-1,28 0 1,-28 0 46,0-1-30,0 1-1,0 0 0,28-1 0,-28-27 32,0 28-32,0-1 63,0-27-79,0 28 17,0-1-17,-28 29 1,28-28 0,0 0 15,0 0 31,0-29 126,0 29-173,0-1 79,0 1-78,0 0-1,0 0 1,0-1-16,0 1 16,0-28 15,0-1-15,0 29-1,0 0 16,0-29-15,0 1 0,0 27-1,0 1 1,0 0 0,0-1-1,0 1 1,0 0 15,0 0 78,0-29-93,0 29 62,0 0-78,0-29 16,0 29-16,0 0 31,0-29-31,0 1 0,-57-58 31,29 1-15,28 57 0,0 28-1,0-1 16,0-27-15,28 56 0,1-28 15,-1-1-15,29 29 93,-29 0-93,0 0 77,0 0-77,1 0 0,-1 0-16,28 0 46,-27 0 17,-1 0-32,29 0-15,-29-28-1,0 0 1,-28-1 0,28 29 46,1 0-62,-1-28 31,0-28-15,29 56 0,-1-29-1,1 1 1,-57 0 0,28 28-1,0-28 32,1 28-16,-1-29-31,0 29 32,0-56-1,1 28-16,-1 28 32,0-29-15,29-27-17,-29 28 1,0-1 62,1 29-78,-1 0 109,0-28-93,0 0 15,1-1 0,-1 1 1,-28 0-32,28 28 0,-28-28 15,28-1 17,1 29-32,-29-28 31,0 0 16,28 0-16,0-1-15,0-27 15,1 56-31,-1-85 78,-28 57-62,28-29 15,-28 29-16,29 0 95,-1-29-16,-28 29-32,0 0-31,28 28-31,-28-57 16,0 29 0,0 0-1,0-1 1,0 1-1,0 0 48,0 0-16,0-1-32,0 1 17,0 0-1,0-29-15,0 29 46,0 0-46,0-1-16,0 1 93,0 0-93,0 0 47,-28 28-47,28-29 16,0 1 0,-28 0 15,-1-57-16,1 85 1,28-28 15,-28 0 16,-1-1-47,1 1 0,0-29 31,0 57 94,-1-28-109,29 0 31,-28 28 0,0 0-47,0 0 0,28-28 15,-29-1 48,1 1-47,0 0 140,0 28-109,-1-28 0,-56-57-32,57 85-15,0-28 0,0-29 47,-1 57 62,1-28-93,0 0 31,0 28-16,-1-29 0,1 1-15,0 28 15,28-28-15,-29 28 156,-27 0-157,28-57 32,-1 29-15,1 0-17,0 28 16,0-29 110,-1 1-110,29 0 16,-28-57-47,0 85 16,0-28-1,28-29 79,0 29-31,0 0-48,0-1 17,0 1-1,0 0-16,-29-29 1,1 29 0,0 28 15,28-28 188,0 0-141,0-1 47,28 1 0,-28 0 437,0 0-546,0-1-16,28 1 125,-28-28-94,0-1 16,29 29-16,-29-1 32,28 1-48,-28 0 32,0 0-47,0-1 32,0 1 14,0-28-30,0 27 47,0 1-48,28 0-15,-28 0 16,0-1-1,0 1 1,0 0 15,28 0 16,1 28-31,-29-29 15,0-27-31,0 27 47,0 1 31,0 0-47,0 0-15,0-1 0,0-27 124,0 28-109,0-1 16,0-27-31,0 28 0,28-1 15,-28-27-16,28 28 1,-28-1 0,0 1-1,28 0 1,1-1-16,-29 1 16,28 0 15,-28 0 0,0-1-15,28 29-1,-28-56 32,57-29-16,-57 29 16,28-1-47,-28 29 32,28-1 14,-28 1-30,0-28 0,29 27 31,-1 1 31,-28 0-16,28 0-31,0-1 79,-28 1-48,29 28-30,-1-28-1,-28 0-16,28-1 64,0 1-17,1 0-31,-29 0 32,28-1-48,0 29 32,-28-28-31,29-29 15,-1 57 0,0-84 1,-28 55 15,28 29-1,1-28-14,-1 0-17,0 0 1,29-29 31,-29 29 78,0 0-110,0-1 17,1-27-32,-1 28 15,0-1 95,1 29-63,-1 0 62,0 0-109,0 0 16,1 0-16,-1 0 140,28 0-93,1-56 78,-57 27 63,0 1-188,-28-28 15,-1 27 32,58 29 234,-1-28-234,29-28 63,-29 56-95,0 0-15,29-29 63,-29 29-32,-28-28-15,56-28 15,-27 56 0,-1 0-15,0-29 15,0 1 31,-28 0-30,29-1-1,-1 1 0,-28 0 0,28 0-31,-28-1 47,0-27 94,29 28-125,-1 28-16,-28-29 15,28 1 16,0 0 16,-28 0 0,29-1-47,-1 29 78,0-28-62,0 0 15,29 28 0,-57-28 16,28-1 31,1 29-62,-1-56 15,0 56-15,0-29 31,1 1-32,-1 28 95,0 0-48,0 0 860,-28-28-375,0 0-547,0-1 47,29 29 390,-1 0-296,28 0-94,-27 0-31,-29-28-1,28 0 1,0 28 15,1 0-15,-29-28-16,28-1 31,0 1 0,0 28-15,1-28-1,-29 0 1,28 28 0,0-29-1,0 1 1,-28 0 0,29 28 15,-1-28 0,-28-1-15,28 29-1,1-28 17,-1 0-1,-28-1 0,28 29-15,29-56 15,-57 28-31,0-1 141,0 1-95,0 0 1,0-29-15,0 29 93,0 0-125,0 0 62,0-1-46,0 1 31,28 0-1,-28-1-46,0 1 32,0 0 15,0-29 46,0 29 17,0 0-63,0 0 62,0-1-93,0 1-1,0-28 63,0 27-78,0 1 32,0-28 77,0-1-15,-28 29-79,-29-29 17,29 57-1,0 0-16,-1-28 48,29-29 249,0 29-265,0 0-31,57 0 31,-29 28 0,-28-29-32,28 1-15,29 28 78,-57-28-31,56-29-31,1 29 15,-29 0 0,29 0 1,-57-1-1,28 29 16,0-28-47,-28 0 15,29 28 1,-1-29 0,0 1-16,0 0 31,1 28 16,-29-28-47,28-1 15,0 29 1,0-28 0,1 0 62,-1 28-78,-28-28 15,28-1 17,1 29-32,-29-28 15,28 28 17,0 0-17,0-28 1,-28 0-1,29 28 1,-1-29 0,-28 1-1,28 0 17,0 28-17,1-57 32,-1 1 0,0 27-31,0 1 30,1 0 17,-29 0 15,28-1-47,0 29-15,1-28 0,-1 28 15,0 0-31,0 0 15,-28-28 48,29 0-63,-1 28 62,0 0-46,0 0 0,1-29-1,-1 29 32,0 0-16,1 0-15,27 0 62,-28 0 0,1 0-62,-1 0-16,0 0 16,0 0-1,1 0 1,-1 0 15,0 0-31,0-28 31,57 28-15,-56-28 0,-1 0-16,0 28 31,0 0 0,1 0-15,-1 0-1,0 0 1,0 0 15,1 0 0,-1 0-15,0 0 47,1 0-48,27 0 1,-28 0 15,1 0 0,27 0 63,-28 28-47,1 0-16,-1 0 32,0 1-16,1-1-32,-1 0 79,0-28-78,0 0-1,1 28 79,-29 1-47,28-29-16,0 28 16,0 0-16,1 0-31,-1-28 16,0 29 78,0-1-48,1 0 95,-29 0-94,0 1-16,0-1 0,0 0 1,28 1-17,0-29 32,-28 56-16,0-28-31,0 1 125,0-1-109,0 0 78,0 0-79,0 1 17,0-1 15,0 0 15,0 0-46,0 29 31,0-29-16,0 1-16,0-1 17,0 0 30,29 0-46,-29 1 62,0-1-47,28 0-15,-28 0 78,0 29-79,56-1 16,-56-27 110,0-1-125,0 0 62,0 0-63,0 29 220,-28-57-220,0 0 17,0 0-32,-1 0 31,-27 0 31,27 0-62,1 28 16,-28-28 47,27 29-1,1-29-46,0 0-1,0 0 1,-29 0 0,1 56 46,27-28 1,1-28 30,0 0-77,-1 29 15,1-29 79,28 28-79,0 0 0,-28-28-31,0 28 16,28 1 15,-29-1 0,1 0 0,0 0-31,28 1 16,-28 27 15,-1-56-15,1 0-16,0 28 31,-29 29 16,29-29-31,0 1 46,-1-1-46,1 28 62,0-27-47,0-1-15,28 0-1,-57 0 1,29-28 0,-29 29-1,29-1 1,-29 28 0,57-27 62,-28-29-63,0 28 17,0 0-32,-1 1 46,1 27-30,0-28 15,0-28-15,-1 29-16,29-1 16,-28 0-1,0 0 1,-1 29 15,1-29-15,0 29 15,28-29-15,-28 0-1,-1-28-15,1 28 16,28 1-1,0-1 1,-56 29 0,56-29 31,-29 0-16,1 0 0,28 1 16,-28 27-31,-1-28 46,1 1-46,0-29 15,0 28-15,-1-28 15,1 28-31,-28 29 15,-1-57 17,57 28-1,-28-28-15,0 28-16,-1 0 31,1-28-16,-29 29 1,29-1 0,0 0 15,0-28-15,-1 0 15,1 29-16,28-1 142,-28 0-110,-29 29 31,-28-29 31,57-28 94,-28 0-187,27-28 31,1 28 0,0-29-16,0 1 78,-1 28-62,1 0-31,0 0-16,0 0 47,-1 0-47,-27 0 109,27 0 94,29 28-15,0 1-157,0-1 0,0 0-15,0 0-1,0 1 1,29-1 15,27-28-15,-27 0 78,-1 0-94,28 28 78,-56 0-63,29 1 32,-29 27 16,28-56-48,-28 29 17,0-1 46,0 0-47,0 0-15,0 1-1,0 27 16,0-28-31,0 1 16,0 27 78,0-28 31,0 1-125,-28-29 15,-1 28 1,29 0 0,0 0 46,0 29-15,-28-29-47,0 1 78,28-1-47,-28 0-15,28 0 0,-29 1-16,29-1 62,-28 0-31,0 29 16,28-29 31,0 0-62,0 0-16,-29-28 31,29 57 32,0-29-32,0 0 0,0 1-15,0-1 31,0 0-47,0 1 15,29-1 17,-29 0-32,0 0 31,0 29-15,0-29 15,0 0-16,0 1 1,0-1 15,0 0-31,0 29 32,0-1-17,0 1 1,0-29 15,0 0-15,0 1-1,0-1 1,0 0-16,0 0 16,0 1-1,0-1 16,0 0 63,0 29-78,0-29-1,28 28 79,29-27-16,-57-1-31,28 0-31,-28 1 78,0-1-94,0 0 15,0 0 1,0 1-1,0-1 1,0 0 15,0 29-15,0-29 31,0 0-32,0 0 1,0 1 0,0-1-1,0 28 17,28 1-17,-28 0 32,0-29-31,0 0-1,0 29 1,28-29 15,1 0-31,-29 0 47,0 1-47,0-1 16,0 28 31,0-27 15,0-1-15,0 0-16,0 0-15,0 1 46,0-1-46,0 0 0,-29 1-1,1-29 16,28 28 1,-28 57-1,0-57 31,-1 0-30,29 0 15,0 1-32,0-1 16,0 0 1,0 0-32,0 1 15,0 27 79,0-27-16,0-1-47,0 0 1,29-28-32,-1 28 15,28-28 32,1 29-16,-1-29 79,-27 0 77,-1 0-140,0 0-31,0 0-1,1 0 17,-29-29-32,56 29 62,-27 0-46,-29 29 265,0 27-250,0-28-15,-29-28 0,1 57-1,0-29 16,-1-28-31,29 28 141,29-28-110,27 0-31,-27 0 0,-1 0 16,28 0-16,-27 0 16,84 0-1,0-56 16,-57-1-15,-27 29 0,-29 0-1,0 56 126,0 0-110,0 1-31,0-1 16,-29 0-1,29 29 1,-28-29 0,0 0-1,28 0 17,0 1 108,28-29-124,29 0-1,-29 28 220,-28 0-220,0 1-15,0-1 16,0 0 0,0 0-1,28-28 79,0 0-78,29 0-16,-29 0 15,29-28 1,-29 0 0,0 0-16,85-57 31,-56 85 0,-85 28 141,28 0-156,0 29-1,0-29-15,-29-28 16,1 28 15,28 1-15,0-1-1,0 0 79,0 0-16,28-28-62,29 0-1,-29 0-15,0 0 16,1 0 15,-1 0 32,0 0-63,29 0 15,-29 0 64,-28 29-64,0-1-15,0 0 16,0 29 15,0-29 0,0 0-15,0 0 46,0 1 17,57-29-48,-29 0 0,0-29-31,0 1 16,57 0-1,-28 0 1,-29-1 15,29 1 16,-29 0-31,28 0-1,29-1 1,-57 1 31,1 28-32,-1-28 1,0 0 15,1 28 1,-1 0-17,0 0 1,0 0-1,29 0 1,-29 0 0,0 0-1,1 0 1,-1 0 0,0 0 46,1 0-46,-1 0-1,0 0-15,0-57 32,1 29 46,-1 0 0,0-1-78,-28 1 15,28 28 1,1-28 31,-29-1-31,28 29-1,28 0 1,-27 0-1,27 0 1,1 0 0,-57-28-1,28 28 1,29-28-16,-29 28 31,0 0-15,29 0-1,-1 0 17,1 0-17,-1 28 1,1-28 0,-29 0-1,0 0 1,29 0 46,-29 0-46,57 0-16,-28 0 31,-29 0-31,28 0 31,-27 0-15,-1 0 0,0 0-1,0-28 1,-28 0 0,29 28 15,-1 0-31,0-57 31,1 29-15,-1 28-1,0-28 17,0 28-32,1-29 15,-1 1 16,0 28-15,-28-28 0,28 28 31,29 0-47,-29 0 62,0-28-46,1 28-1,-1 0 1,0 0 0,-28-29 15,57 29-16,-1 0 1,57 0 0,-28 0-1,-56 0 110,27 0-125,-56-28 0,28 28 16,1 0 0,-1 0-1,57 0 1,-57-28-1,28 28 1,-56-28 31,29-1-31,-1 29 30,0-28-30,-28 0 15,29 28-15,27 0 15,-28-29 94,1 29-109,-29-28 15,28 28-15,0-28 15,0 28 16,1-28 93,-1 28-15,0 0-109,1-29 0,-1 1 109,-28 56 62,-57 29-156,57-29-31,0 0 16,-28 1 0,28-1-1,-28 0 1,-1-28 0,29 29-1,-28-1 1,28 0-1,-28 29 1,28-29 15,0 0 141,0 0-125,0 1-31,28-1-1,-28 0 17,0 0 139,28 1-155,29-29 31,-29 0 47,29 28-47,-29-28-32,0 28 1,1-28-16,27 0 31,-28 0-15,1 28 62,-1-28-63,0 0 1,0 57 15,1-29 1,-1 1 14,0-1-14,-28 0-17,29 0 17,-1-28 77,0 0-93,0 0 30,29 0 17,-29 0-47,0 0-1,29 0 32,-29 0 16,1 0-48,27 0-15,-28 0 141,1 0-141,-1 0 15,28 0 1,-27 0 109,27 29-109,1-1 15,-29 0 16,0-28 62,1 57 32,-29-29-126,28-28 1,-28 28 93,0 29 110,-28-57-188,-1 0-15,-27 0 15,27 0-15,1 0 46,0 0-62,0 0 47,-1 0-15,1-29-32,0 1 15,0 28 1,-1 0 31,-27 0-16,-1-28-15,1 28 30,56-28-14,-29 28-1,1 0 0,0 0-15,0 0-1,-1 0 17,1 0-1,0 0-15,0 0 15,-1 0 47,1 0-47,0 0-15,-1 0 78,1 0-79,28 28-15,0 0 47,-28 0-31,0-28-16,28 29 15,0-1 1,-29 0 62,29 29 63,0-29 93,-28 0-218,0-28-1,0 0 95,-1 0-95,1 0 1,0 0 0,0 0 93,-29 0-78,29 0-15,-1-28 62,1 28-62,0 0 15,0 0 31,-1 0-46,29 28 234,0 1-219,0-1-31,0 0 47,0 0-31,-28-28 249,0 0-218,0 0-16,-29 0-31,29-28 79,-1 0 92,1 28 95,28 28-235,0 0-31,0 1 47,0-1-16,0 0 63,0 29-63,-28-29 32,0 0-47,28 0-1,-29-28 1,-27 57 15,56-29 0,-28-28 16,-29 0-16,29 0-15,-57 0 0,0 0-1,29 0 1,-1 0 0,29 0 15,0 0 0,-29 0-15,29 0-1,-1 0 1,-27 0 15,28 0-15,-29 0-1,29 0 1,0 0 0,-1 0-1,-55 0 1,27-28 0,29 0-1,-1 28 1,-27 0-1,28 0 17,-1-29 30,1 29-46,0 0-1,0 0 1,-29 0-16,29 0 16,-1 0-1,-27 0-15,28 0 32,-1 0-17,1 0 1,0 0 31,0 0-32,-29 0 1,29 0-16,0 0 78,-29 0-62,29 0-16,-29 0 15,29 0-15,0 0 32,28 29-17,-29-29 32,1 0-31,0 0-16,0 0 15,-29 0 1,29 0 15,-1 0-31,1 0 16,0 0 15,0 0 0,-29 0 1,29 0-32,0 0 46,-1 28-30,1-28 47,0 0-48,0 0-15,-1 0 47,1 0 0,0 0-16,-29 0-31,1 28 16,27-28 46,1 57-46,0-29 0,-29-28-1,29 0 63,0 0-46,-29 0 14,29 28-14,0-28-1,-29 29 16,29-1-32,0-28 17,-1 28-1,1-28 0,0 28 47,-1 1-15,1-29-63,0 28 15,0-28-15,28 28 16,-57-28 31,29 28 15,28 1 48,-28-1-110,-1-28 15,29 56 64,-28 1-48,28 0 156,-28-29-171,28 0 62,0 29-62,0-29 15,0 0-31,0 0 16,0 1-1,0-1 32,0 28 62,0-27-93,0-1 15,0 0-15,0 0 0,0 1-1,0-1 16,28-28 32,-28 28-47,28 29-1,29-29 16,-57 0 1,0 1-32,28-1 31,0 0-15,29 29-1,-29-29 32,29 0 141,-1 29-173,-27-57-15,-1 0 31,28 28 16,1 0-31,-1 29 46,-27-57-30,-1 0-17,0 0 79,1 0 0,-1 0-47,0 0-47,0 0 0,29 0 47,-29 0 93,0 28-109,1 0 32,-29 1-47,0-1 93,0 0-78,0 0-15,0 1-1,0-1 48,0 28 15,0-27-31,0-1 31,0 0-31,0 0-16,0 1 0,-57-1-31,29 29 32,28-29-17,0 0 1,-28 29 0,-29-29-1,57 28 95,0-27-79,0-1 16,0 28-16,-28-56 0,28 29 16,0-1-31,0 0 15,0 0-15,0 1-1,-28-29 1,28 56 15,0-27-15,-29-29-1,29 28 17,0 28-32,-28-27 31,28-1-16,0 0 32,0 0-15,0 1-17,0 27 32,0-28 16,-28-28-32,28 29 16,0 27 31,0-27 31,-29-1-93,1-28-1,28 28 17,0 0-17,-28 1 17,0-1-1,-1 28 31,1-27 63,0-1-62,0 0 77,28 29-108,-29-57-17,1 0 48,-29 0-16,29 0-47,0 0 140,-29 0-140,29 0 32,0 0-1,0 0-16,-1 0-15,1 0 16,0-29 47,-29 1-48,29 0 32,0 0-16,28-1 47,-29 29-62,1-28 47,28-28-1,0 27-31,-28 1-15,0 0 15,28 0 16,0-1-31,0-27 62,-29-1-63,1-28 142,0 85-142,0-28 1,28 0 31,-57-29-32,29 57 64,28-28-64,-29 28 1,-27-28 31,28 0 140,-1-1-171,29 1 31,-28 28 15,0-28 16,0-1-15,-1 1-1,1 0-30,28 0 108,0-1-77,0 1 30,0 0-77,0 0 93,0-1 188,-28 29-250,0 0-16,28 29-31,-29-1 16,1-28 15,0 28 1,28 0 14,-29-28 48,1 0-94,28 29 16,-56-29-1,27 0-15,29 28 16,-28-28 0,-28 0-1,-1 28 1,29-28 15,28 28 125,-29 1-140,1-29 15,28 28 16,0 0 16,0 1 30,0-1-14,0 0-33,0 0-30,0 1 0,-28-1 15,28 0 94,-28 0-109,-1-28-16,29 29 31,0-1-16,-28 0 1,28 0 203,-28 1-204,28-1 17,0 0-32,-28-28 109,-1 29-78,1-1 79,28 0-95,-28 0 1,-29 1 15,57-1 32,-28-28-48,0 28 1,-1 0 0,29 1 30,-28-29 48,0 56-78,28-28 15,0 1-15,0-1 62,-28 0-63,-1 29 64,29-29-33,-28 0-14,28 1 186,0-1-186,0 0-32,0 0 31,0 1-15,0 27 187,0 1-16,0-29-109,0 0-31,0 29 31,28-29-46,-28 0 46,0 0 62,29 1-15,-29-1-78,28-28-47,-28 57 31,28-1-15,-28 1 203,0-29-63,0 0-156,0 0 16,0 29-1,-28-57 32,28 56 31,0-27-62,0-1 31,-28 29-47,28-29 62,0 0 16,0 0-62,0 1 0,0-1-1,0 28 48,-29-27-63,29-1 78,0 28-47,-28-56-15,28 29 31,0-1 15,0 0-15,0 0 31,0 1-78,0 27 63,0-27-48,0-1 17,28 0 61,-28 0-15,0 1-62,0-1 31,0 0-16,0 0-31,0 1 78,0 27-31,-28-56-47,28 28 31,-28 29 1,28-29-1,-28 29-31,28-29 78,-29 29-31,29-29 15,0 0-30,-28 0-17,28 1 48,-28 55-1,-1-55-46,1-29 0,28 28 62,0 0-78,-28 0 31,0 1-31,-1-1 31,29 0 32,0 0-48,-28-28 1,0 85 0,28-56 93,-28-1-31,-1 0-62,1 0 46,28 1-31,-28-29-15,0 0 0,-1 0 62,-27 0-78,27 0 15,1 0 298,0 0-282,0 0-31,-1 0 31,29-29-31,-28 1 110,0 0 155,0 28-249,-1 0 0,-27 0-1,27 28 95,1 0-95,28 1 110,0-1-109,0 0 0,0 29-1,0-29 79,0 0-78,0 0-16,0 29 125,0-29-94,0 1 31,0-1 1,0 0-63,0 0 15,-56 1 17,56-1-17,-29 28 1,1-56 93,28 29-93,-56 27 0,27-56 155,29 28-139,-84 1 15,55-1-1,1 0 64,0-28-48,-1 0 63,1-28-125,-28 28 32,27-28 14,1 28-30,-28-29 62,27 1-78,1 0 94,0 28-32,-1 0-62,29-28 47,-28-1-15,28 1-1,0-28 141,0 27-141,0 1-31,0 0 31,0 0 0,0-1 1,0 1-1,0 0 0,0-1 0,0 1 16,0 0 94,0 0-141,-28 28 16,0 0-1,28-29 16,-29 29 48,1 0-64,0 0 16,0 0 48,-1 0-64,-27 0 16,28 0-31,-1 0 47,-27 0 0,27 0 16,1 29-63,0-29 31,0 28 16,-1-28-32,1 28 17,0-28-17,0 0 1,28 28 0,-29-28-1,-27 29 16,27-1-15,-27-28 0,-29 0-1,57 0 1,0 0 15,-1 0-15,-27 0-1,28 0-15,-29 0 32,29 28-32,-1-28 62,1 0-46,0 0-1,0 0 1,-1 0 31,-27 0-16,28 0-15,-1 0 15,1 0-15,0 0 15,-1 0 0,1 0-15,-28 0-1,27 0 1,-27 0 15,28 29 32,-1-29-48,1 28 64,28 0-64,0 0 1,-28-28-16,0 29 31,28 27 47,0-28-62,0 1 15,0-1-31,-29 0 16,29 0 62,0 1-31,0-1-32,-56 0 48,27 0-48,29 1 64,-28-1-64,-28 29 1,-1-1 62,1-28-62,27-28 15,-27 29-31,-1-29 15,29 0 1,0 0 0,28 28-1,-29 0 17,-27 0-1,28-28 78,-1 57-93,1-29-1,0-28 32,0 0-31,-1 0 46,-27 0-46,27 28 31,1-28-31,0 29-16,0-1 46,-1-28-46,1 28 32,0-28-32,28 28 15,-28-28 48,-1 0-48,-56 57 1,57-29 15,0 1-15,0-29 0,-1 0 155,1 0-155,0 0 62,0 0 78,-1 0-140,-27 0 15,28 0 32,-1-29-63,1 29 31,0-28 63,-1 0-63,29-1 0,-28 29-31,0-28 0,0 0 16,-1 0 62,1-1-78,0 29 31,0-28-31,-1 28 47,29-56 31,0 27-62,-56 1 0,27 0-1,29 0 1,-56-1 31,28 1-16,28 0 63,0 0-47,0-1-1,0-27 1,0 27-31,0 1 31,0 0 31,0 0-47,0-1 32,0 1-1,0 0-15,-29 0-16,1-1 32,0 1-1,0 0-15,-1 0 16,29-29 15,-28 57 0,0 0-47,0 0-15,-29 0-16,29 0 15,-1 0 1,-55 0 0,55 0-1,1 0 1,0 0 78,0 0 93,-1 0-187,29 28 63,-28-28-1,28 29-62,-28-1 47,-1 0 62,1-28-93,0 0 15,0 0 32,28 28-48,-29 1 17,1-29-1,0 0-15,0 28 93,-1 0-78,29 0 110,-28-28-141,0 29 47,28 27 218,-28-56-233,28 28 155,-29-28-15,1 29-172,0 27 281,28-27-125,-29-29-109,1 28-15,0 0-1,0 0 31,-1-28-46,1 29 109,0-29-109,28 28 15,-28-28-16,-1 28 1,-27 0 0,-29-28 77,57 29-30,-29-29-16,29 0 0,0 28-16,-1 0 0,-27 0 0,28-28 16,-29 0 0,29 0 31,-1 29-46,1-29-17,0 0 1,0 28 93,-1-28-109,1 0 188,0 0-110,0 28-63,-1-28 32,1 0-31,0 0 93,-1 0 79,1 0-173,28-28 32,0 0-47,0-1 32,0 1 14,0 0-30,0 0 31,0-1-31,0 1-1,0 0 32,0 0-31,0-1-1,28 29 32,1-28-16,-1 0 16,29 28-31,27-28 0,-27-1 93,-29-27 94,-28 27-15,28 29-173,-28-28 110,0 0-94,-28 28 1,0 0-32,0 0 15,-1 0 17,1 0-32,-28 0 46,27 0-30,1 0 15,-29 0-15,1 0 359,28 0-375,-1 0 78,1 0-62,0 0-16,0 0 0,-1 0 15,1 0 32,-29 0-31,29 0 93,0 0-93,0-57-1,-1 57-15,-27-28 16,28 28-16,-29-28 31,29 28-15,0 0 0,-1 0 62,1 0 0,0-28-16,-1-29-30,1 29-1,0 0 156,28-1-171,0 1 78,0-28-79,0 27 142,0 1-48,0 0 16,0-1-94,0 1 32,0-28 249,0 27-31</inkml:trace>
  <inkml:trace contextRef="#ctx0" brushRef="#br0" timeOffset="9110.1">9555 15771 0,'28'0'110,"1"0"-110,-1 0 31,0 0-16,0 0 32,29 28-31,-29-28 0,0 0-1,1 0 1,-1 29 109,-28-1-94,0 0 47,0 29-62,0-29 15,28 0 0,-28 1-31,0-1 47,0 0-31,29 0 93,-29 1-93,28-1-16,-28 0 31,28 0 16,0-28 78,1 0-125,27 0 125,-28 0-125,1 0 62,27 0-62,-27 0 32,-1 0-32,0 0 31,0 0 0,1 0-15,-1 0-1,0 0 1,0 0 78,1-28-79,-1 0 17,28 0 30,-27-1-46,-29 1 31,28 28-16,0 0-31,1-28 16,-29 0-1,28 28 95,0 0-95,-28-29 1,28 1-1,1 28 17,-1-28 77,-28-1-93,28 1-16,0 28 15,-28-28 1,29 0 93,-29-1-77,0 1-17,28-28 1,0 56-1,-28-29 1,0 1 31,29 28 0,-1-28-16,0-29 0,0 57 1,-28-28-1,0 0 31,0-1-62,0 1 32,0 0-32,0-29 109,0 29-78,-28 0 47,0 0 79,0-1-111,28 1 64,-29 0 93,1 0-156,28-1 172,-28 1-204,28-28 173,0 27-157,0 1 94,0 0-109,28 28 15,0 0 0,1 0-15,-1-29-16,0 29 140,0-28-124,-28 0 15,57 28 79,-29 0-95,-28-28-15,28-1 47,1 29 47,-1 0-79,-28-28 1,28 0 156,-28 0-141,-28 28-15,0-29 46,-1 1 16,29 0-15,0 0-47,-28-1 77,0 29-61,28-28 61,0 0-77,-28 28 0,-1-28 15,1-1 109,28 1-30,0 0-1,0-1-78,28 29 94,-28-56-109,0 28 125,0-29 171,-28 29-218,28 0-16,-28-1 0,0 29-15,28-28-48,-29 0 17,1 0 30,0 28 16,-1 0-31,1 0 16,0-29-1,0 29 47,-1-28-109,29 0 172</inkml:trace>
  <inkml:trace contextRef="#ctx0" brushRef="#br0" timeOffset="15702.26">12976 15517 0,'0'-29'141,"0"1"-125,0-28 109,0 27-47,0 1 31,0 0-62,-29 28 62,1 0-77,0-28-1,0 28 47,-1 0-16,1 0 32,0 0-16,-29 0-46,29 28 93,28 0-79,0 0-30,0 1 109,0 27-109,0-28 109,0 1-110,0-1 1,0 0 15,0 1-15,0 27 15,0-28 0,0 1 63,0-1-63,0 0-31,28-28 157,0 28-126,29-28 16,-57 29 15,28-29-46,1 0 203,-1 0-141,0 0-16,-28-29 32,28 29-94,-28-28 62,0-28-46,0 27 109,0 1-94,0 0-31,0 0 32,0-1-32,29-27 140,-29 27-140,0-55 141</inkml:trace>
  <inkml:trace contextRef="#ctx0" brushRef="#br0" timeOffset="23081.55">14530 12606 0,'0'-29'391,"29"29"-313,-29-28-78,56 28 172,-27 0-47,-29 57-16,0-29-62,0 0-16,0 0-15,0 1-16,0-1 15,0 0 1,0 0 15,-29 1 32,29-1-32,-28 0-31,28 0 16,0 1 15,-28 27 0,28-27 16,-29-1-47,1-28 47,28 56-16,0-27-15,-56 27 15,27-28-15,29 1 30,0-1 17,-28 0-16,28 0 15,-56 29-46,27-1 15,1-27-31,0-1 16,28 0-1,-29 1 1,1-1 78,28 28-79,0-27 17,0-1 61,-28-28-61,28 28-17,0 0 17,0 1 61,-28-29-93,-1 28 63,29 0-16,-28 0 156,-28-56 31,56-28-187,0 27-47,0 1 16,0 0 46,0 0 1,0-1-63,28 1 31,-28 0-15,0 0-1,28 28 63,29-29 32,-29-56 30,0 85-108,29-28-17,-29-57 110,29 29 31,-57 28-140,0-1-16,0 1 16,0 0 15,0 0 47,0-1-47,0-27-15,28 28 0,0-1 62,-28-27-31,28 27-32,-28 1 32,29 28 47,-29-28-32,28 0-46,-28-1 78,56-27-32,-56 28 141,29 28-187,-29-57 0</inkml:trace>
  <inkml:trace contextRef="#ctx0" brushRef="#br0" timeOffset="27127.08">15520 11701 0,'-57'0'110,"1"28"-95,28 1 16,-1-1 32,29 0-47,0 0-1,-28 1 16,0-1-15,-1 0-16,29 0 78,0 1-62,0-1-1,0 0 1,0 1 0,0 27 46,0-28-15,0 1-31,0 27-1,0-28 1,0 1 0,0-1 15,0 0-16,0 0 17,0 1 30,0-1-62,0 0 31,0 1 48,0-1-64,0 0-15,0 0 47,0 29 16,0-29-63,0 0 62,29 1-15,-29-1-31,0 0-1,0 0 1,0 1-16,0-1 31,28 0-15,-28 0 202,28-28-202,1 0 0,-1 0 15,0 0-31,0-28 16,1 0-1,-29 0 63,28 28-78,-28-29 16,28-27 0,0-29 15,-28 57 16,0-29-16,0 29-15,29-28-1,-29-29 1,0 56-1,0 1 1,28 0 0,-28-29 93,28 1-109,0 28 31,-28-1 16,29 1-16,-1 0 1,0-29-1,1 29-15,-1 0-1,-28-1 16,28 29-31,0 0 47,1-28-15,-1 0 14,0 28-46,0-28 47,-28-1-47,29 1 16,-29-57 15,28 57-31,-28 0 110,0-29-110,0 29 31,0 0-16,0 0 95,0-1-63,0 1-16,-28 28-15,-1-28-1,1 28 48,-57 0-63,57 0 15,-28 0 1,27 0 0,1 0-16,0 28 62</inkml:trace>
  <inkml:trace contextRef="#ctx0" brushRef="#br0" timeOffset="30966.39">18601 9892 0,'-28'0'141,"28"28"-95,-28-28-30,-29 29 15,29-1 32,0-28-48,-29 28-15,29 1 79,0-29-64,-1 0-15,-27 0 16,-1 28-1,29 0 17,0-28 15,-1 0-16,1 0-16,0 28 1,-29 1 0,29-1 77,28 0-61,0 0-17,0 1 32,0-1-16,85 0-31,28 0 32,-85-28 46,0 29-47,1-1 78,27 0-93,-27 0 0,-1 1 46,0-29 16,0 0-46,1 28-32,-1 0 15,0-28 16,0 0-15,1 0-16,27 0 47,1 0-31,-1 0 15,-27-28 125,-29 0-109,0-1-31,28 29-16,-28-84 31,0 55-16,28 29 1,-28-28 15,0 0-15,0 0 15,0-1-15,0 1 78,0 0-79,0 0 1,0-1 15,-56 1 0,27-28-15,1 27 46,-29 1-46,29-29 31,0 57-31,0-28-1,-1 28 126,1-28-141</inkml:trace>
  <inkml:trace contextRef="#ctx0" brushRef="#br0" timeOffset="34788.25">18375 10740 0,'-28'0'79,"0"0"-33,-1 0-30,1 0-16,0 0 16,-1 0-1,-55 28 17,84 1-32,-29-29 93,1 28-93,0-28 47,0 28 0,28 0-16,-29 1-15,1-1 0,28 0 15,0 1-16,0-1 48,0 0-16,0 0-47,28 1 15,1-1 17,27-28 61,-28 28-14,-28 0-33,0 1-30,29-1 31,-29 0-31,0 0 30,0 1-30,0-1 31,0 0 0,0 0-47,28-28 297,0 0-282,0 0-15,1 0 16,-1-28 15,0 0-15,1 28-1,-1-57 1,0 29 0,0 0-1,29-29 1,-29 57 15,0 0 32,1 0-63,27-28 15,-28 0 1,29 0 15,-57-1 94,28 29-109,29-28 31,-57 0 0,28 0-1,0-1-46,-28 1 16,0 0 15,0-1-31,29 29 47,-29-28 78,28-57-109,-28 57 78,0-28-79,0 27 32,0 1-31,-28 28 77,-1 0-61,1 0-17,0 0 1,0 0 0,-1 0 15,-56 0 16,85 28 46,-28 1-61</inkml:trace>
  <inkml:trace contextRef="#ctx0" brushRef="#br0" timeOffset="41822.51">16849 8479 0,'0'-28'172,"0"-1"-141,0 1 0,0 0 0,0 0 16,0-1-31,-29 29 0,1 0-16,28-28 46,-28 0-14,-1 28-32,1 0 31,0-28-31,0-1 31,-1 29-15,1 0-1,0 0 1,-29 0 47,29-28-1,0 0-62,-1 0 63,1 28-48,0 0 16,0 0-15,-1 0 0,1 0 15,0-29-15,-29 29 93,29 0-78,0 29 16,28-1-16,0 28 1,0-27-1,28-1-16,-28 28 32,0-27-47,0-1 32,28 0-17,1 0 16,-1 1 1,0-29 15,0 28-47,1 29 62,27-29-62,-28-28 31,29 28 16,-29 0-31,1 1-1,-1-29 17,0 0-1,0 0 16,29 0-16,-29 0 78,0 0-77,1 0-17,-1 0 17,29 0-17,-29 0 48,0 0-48,0 0 1,1-29 171,-1 29-171,-28-28-16,28 0 188,-28 0-126,0-29 391,0 29-422,0-1 188,-28 29-219</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9.2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14369 14952 0,'0'0'0,"0"0"31,0 0-31,0 0 0,0 0 0,0 0 16,0 0-16,0 0 16,0 0-16,0 0 15,0 0-15,0 0 0,0 0 0,0 0 16,0 0-16,0 0 16,0 0-16,0 0 15,0 0-15,0 0 0,0 0 0,0 0 16,0 0-16,0 0 15,0 0-15,0 0 0,0 0 16,0 0-16,0 0 16,0 0-1,0 0-15,0 0 0,0 0 16,0 0 0,0 0-16,0 0 15,14 0-15,5 0 0,14 0 0,-33 0 31,37 9-31,-37-9 0,39 14 0,-39-14 16,19 9-16,-19-9 16,13 5-16,-13-5 15,15 4-15,-15-4 0,13 5 0,3 1 16,-3-2-16,-13-4 31,0 0-31,0 0 0,15 4 0,-6 0 0,24 7 16,-33-11-1,14 4-15,-14-4 16,42 9-16,-42-9 0,19 5 0,-4-1 16,-15-4-1,13 5-15,2 0 0,-2-1 16,3-4-16,-16 0 31,13 0-31,-13 0 0,15 0 0,-15 0 16,13 0-16,-13 0 0,0 0 0,0 0 15,9 0-15,1 0 16,0 5-16,4-5 16,-14 0-1,10 0-15,3 4 0,2-4 16,-2 0-16,-13 0 31,16 5-31,-16-5 0,13 0 0,1 0 16,0 0-16,-14 0 15,14 0-15,-14 0 16,15 0-16,-1 6 0,0-6 16,-14 0-1,0 0-15,0 0 0,9 0 0,-9 0 16,9 0-16,-9 0 31,15 4-31,-15-4 0,14 0 0,1 0 0,-6 0 16,-9 0-1,14 0-15,-14 0 16,14 0-16,0 0 0,1 0 0,-15 0 31,19 0-31,-19 0 0,18 0 0,1 0 16,0 0-16,-19 0 16,19 0-16,-19 0 15,13 0-15,-13 0 0,15 0 0,-15 0 16,14 0-16,-14 0 15,15 0-15,-2 0 16,2 0-16,3 0 16,-18 0-1,20 0-15,36-4 0,-32 4 16,-6 0-16,-18 0 16,19 0-16,-19 0 15,19 0-15,0 0 0,-5-6 16,-14 6-1,0 0-15,0 0 0,0 0 16,14-5-16,-5 1 0,-9 4 31,15-5-31,-15 5 0,14-4 0,1-1 16,-2 0-16,-13 5 16,15-4-16,36-14 15,-32 7-15,38-12 16,-57 23-1,18-9-15,-18 9 16,19-9-16,-4 0 0,-1 0 16,-14 9-1,9-10-15,0 1 0,1 0 16,-1-1-16,-9 10 16,10-9-16,-10 9 15,10-9-15,-10 9 0,5-5 0,-5 5 16,9-5-16,-9 5 15,9-8-15,-9 8 16,10-6-16,-10 6 0,9-9 0,0 0 16,-9 9-1,15-10-15,-1 1 0,0 5 16,0-5-16,-14 9 31,9-11-31,5 3 0,-4-2 0,0 5 16,-10 5-1,9-9-15,-9 9 16,0 0-16,0 0 0,0 0 31,9-9-31,-9 9 0,9-9 0,1 0 16,-1-1-16,-9 10 16,9-8-16,2-2 15,-2 0-15,0 1 16,-9 9-1,10-9-15,-10 9 0,9-10 16,0 2-16,6-3 0,-15 11 31,10-8-31,-10 8 0,13-10 0,2-4 16,-2 1-16,-13 13 16,15-11-16,-15 11 15,14-12-15,-14 12 0,15-15 0,-15 15 16,13-14-16,-13 14 15,10-9-15,-10 9 16,9-14-16,-9 14 0,9-13 0,-9 13 16,9-15-16,-9 15 15,11-14-15,-2 0 0,0 5 16,1-6-16,-10 15 16,0 0-16,0 0 15,5-8-15,-1-2 0,1 1 16,-5 9-1,4-14-15,20-37 0,-14 32 16,-5 1-16,-5 18 31,5-15-31,-1 2 0,10-38 16,-10 32-16,-4 19 16,6-18-16,-2 3 15,1 1-15,-5 0 16,0 14-1,0 0-15,0 0 0,4-13 16,-4-1-16,9-28 0,-9 42 31,7-14-31,-7 14 0,4-14 0,1-1 16,-1 2-16,-4 13 16,0 0-16,0 0 15,0-14-15,5 0 0,-5-1 16,0 15-1,4-8-15,-4 8 0,0-14 0,0 14 16,5-10-16,-5 10 0,0-13 16,0 13-1,5-14-15,-5 4 0,5-4 0,-5 5 16,0 9 0,9-41-16,-9 41 15,4-19-15,1 4 0,-5 2 16,0 13-1,0-14-15,0 14 0,0 0 16,0 0-16,0 0 31,0-14-31,0 14 0,4-14 0,2 0 0,-6 0 16,0 14 0,4-14-16,-4 1 15,6-2-15,-6 1 0,0 14 31,4-14-31,-4 14 0,0-13 0,0-2 16,5 1-16,-5 14 16,0-14-16,0 14 15,4-60-15,2 41 0,-6 1 16,0 18 0,0-19-16,0 19 15,0-14-15,0 0 0,0 1 16,0 13-1,0-15-15,0 15 0,0-14 0,0 14 16,0 0-16,0 0 0,0-9 0,0 9 31,0 0-31,0 0 0,4-9 0,-4 9 16,0-9-16,0 9 16,5-11-16,-5 11 15,4-13-15,1-1 0,-1 0 16,-4 14-1,5-14-15</inkml:trace>
</inkml:ink>
</file>

<file path=ppt/ink/ink20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9">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3">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9">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7">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9">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2">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0.99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16836 12780 0,'0'0'16,"0"0"-16,0 0 16,0 0-16,0 0 15,0 0-15,0 0 0,0 0 0,0 0 16,0 0-16,0 0 16,0 0-16,0 0 0,0 0 15,0 0-15,0 0 0,0 0 31,0 0-31,0 0 0,0 0 16,0 0-16,0 0 16,0 0-16,0 0 15,0 4-15,0-4 0,0 0 16,0 0 0,0 5-16,0-5 0,0 5 0,-4-1 15,-2 1-15,6-5 16,-4 5-1,-1-1-15,1 0 0,-1 2 16,5-6 0,-4 5-16,4-5 15,-20 13-15,-4 6 0,15-10 0,9-9 32,-9 10-32,-24 22 0,5-3 15,13-16-15,15-13 31,-9 14-31,9-14 0,-14 9 0,4 0 0,1 1 16,9-10 0,-10 9-16,10-9 15,-9 9-15,9-9 0,-9 10 0,9-10 16,-9 14-16,9-14 16,-15 9-16,15-9 0,-33 27 15,33-27-15,-14 15 0,14-15 0,-14 14 16,14-14-1,-9 9-15,0 0 0,-30 24 16,25-19-16,14-14 16,-9 14-16,-1 0 15,0-5-15,1 0 16,9-9 0,0 0-16,0 0 0,0 0 0,0 0 15,0 0-15,0 0 31,-10 10-31,10-10 0,-9 9 0,9-9 0,0 0 16,0 0 0,0 0-16,0 0 15,0 0-15,0 0 0,0 0 16,0 0 0,0 0-16,0 0 0,0 0 15,0 0-15,0 0 16,0 0-16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6.67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16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66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982"/>
    </inkml:context>
    <inkml:brush xml:id="br0">
      <inkml:brushProperty name="width" value="0.05" units="cm"/>
      <inkml:brushProperty name="height" value="0.05" units="cm"/>
      <inkml:brushProperty name="ignorePressure" value="1"/>
    </inkml:brush>
  </inkml:definitions>
  <inkml:trace contextRef="#ctx0" brushRef="#br0">1 1,'9'4,"2"2</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1.80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16587 12872 0,'0'0'0,"0"0"15,0 0 1,0 0-16,0 0 15,0 0-15,0 0 0,0 0 32,0 0-32,0 0 0,0 0 0,0 0 15,0 0-15,0 0 16,4 6-16,-4-6 16,0 5-16,5 3 0,-5 2 15,0-10 1,4 18-16,-4-18 0,0 20 15,0-20-15,5 13 0,-1 1 0,-4-14 32,5 14-32,-5-14 0,0 14 0,5 0 15,-5 0-15,0-14 16,5 14-16,-5-14 16,4 14-16,-4-14 0,0 14 15,0-14-15,0 14 0,0-14 16,5 13-16,-5-13 15,4 14-15,2 0 0,-6 0 16,0-14 0,5 14-16,0 0 0,-1 0 15,-4 0-15,0-14 16,5 14 0,-5-14-16,4 13 0,1 2 0,-1-1 15,-4-14 1,0 14-16,0-14 15,6 13-15,-6-13 0,0 0 32,0 0-32,0 0 0,0 0 0,0 0 15,0 0-15,0 0 16,0 0-16,0 0 16,0 0-16,0 0 0,4 11 15,-4-11 1,0 0-16,0 0 0,0 0 15,5 8-15,-5-8 0,0 0 32,0 0-32,0 0 0,0 0 0,0 0 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055"/>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270.21">0 0,'0'5,"0"1</inkml:trace>
  <inkml:trace contextRef="#ctx0" brushRef="#br0" timeOffset="527.34">26 78,'5'0,"5"9,2 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1.997"/>
    </inkml:context>
    <inkml:brush xml:id="br0">
      <inkml:brushProperty name="width" value="0.05" units="cm"/>
      <inkml:brushProperty name="height" value="0.05" units="cm"/>
      <inkml:brushProperty name="ignorePressure" value="1"/>
    </inkml:brush>
  </inkml:definitions>
  <inkml:trace contextRef="#ctx0" brushRef="#br0">11 11,'-5'-4,"-1"-2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2.82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3.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6:40.631"/>
    </inkml:context>
    <inkml:brush xml:id="br0">
      <inkml:brushProperty name="width" value="0.05" units="cm"/>
      <inkml:brushProperty name="height" value="0.05" units="cm"/>
      <inkml:brushProperty name="ignorePressure" value="1"/>
    </inkml:brush>
  </inkml:definitions>
  <inkml:trace contextRef="#ctx0" brushRef="#br0">15586 2600,'1'26,"0"-20,0 0,-1 0,0 0,0 0,0 0,-1 0,1 0,-2 0,1 0,0 0,-1 0,0-1,-1 1,1 0,-1-1,0 0,-1 0,-3 4,-74 48,10-10,-10-43,-141-18,214 13,1 1,-1 0,1 1,0 0,-1 0,1 0,0 1,-1 0,1 1,0-1,0 1,1 1,-1-1,1 1,0 1,0-1,0 1,0 0,1 0,-21 13,-27 70,38-53,-104 189,113-214,0 0,-1 0,0-1,-1 0,0 0,0-1,-1 0,0 0,0-1,-1-1,-1 2,-30 32,-78 50,112-84,7-6</inkml:trace>
  <inkml:trace contextRef="#ctx0" brushRef="#br0" timeOffset="8464.45">14692 3311,'118'0,"372"0,-347-48,23-28,-157 71,-1 0,1-1,-1 0,-1 0,1-1,-1 0,0 0,-1 0,1-1,-2 0,1-1,-1 1,0-1,-1 0,0 0,0 0,1-9,-3 7,-2 10,-1 0,1 0,0 0,-1 0,1 0,0 0,0 0,0 1,0-1,0 0,0 0,0 0,0 0,0 0,0 0,0 0,1 0,-1 0,0 0,0 1,1-1,-1 0,1 0,-1 0,1 0,-1 1,1-1,0 0,-1 1,1-1,0 0,0 1,-1-1,1 1,0-1,0 1,0 0,0-1,-1 1,1 0,0-1,0 1,0 0,0 0,0 0,0 0,0 0,0 0,0 0,0 0,0 0,-1 0,1 1,0-1,0 0,0 1,0-1,0 1,-1-1,1 1,0-1,0 1,-1-1,1 1,0 0,3 3,0 0,0 0,-1 0,0 0,0 1,0-1,0 1,-1 0,1 0,-1 0,-1 0,1 0,-1 0,0 1,0-1,0 0,-1 1,1-1,-1 1,-1 4,1-3,8 92,-25-27,-54 20,-42 34,70-93,-71 35,31-45,43 3,21-17,-1-1,0 0,-1-2,1 0,-1-2,0 0,-1-1,1-1,-17-1,-164 5,99 31,-77 26,-38 6,71-3,-92 48,87-87,121-10,-2-2,0-1,0-2,-2-1,-14 2,-11 2,24-9,-112-25,111 6,20 8,0-1,1 0,-1-1,2-1,-1 0,1-1,0-1,1-1,0 0,-6-6,-11-15,0-1,3-2,1-1,1-1,2-1,-18-41,-170-267,135 111,58 28,24-304,25 385,57-64,-73 173,1 0,0 1,1 1,1 1,0 0,1 1,13-6,22-19,61-22,-113 60</inkml:trace>
  <inkml:trace contextRef="#ctx0" brushRef="#br0" timeOffset="10529.52">13952 3669,'-27'-34,"-111"-144,52 87,-27-41,88 87,14 29,1 0,1 0,0-1,2 0,0-1,0 0,2 0,0 0,1-1,1 0,1-7,-12-254,41 112,-11 92,-15 61,1 0,1 1,0-1,1 1,1-1,0 1,1 0,1 1,0-1,0 1,2 1,7-10,102-74,-74 63,-44 34,0-1</inkml:trace>
  <inkml:trace contextRef="#ctx0" brushRef="#br0" timeOffset="12460.27">13744 3669,'-34'0,"-316"0,332-3,0 0,0-2,1 0,0-1,0 0,0-2,1 0,-14-10,-3 1,23 12</inkml:trace>
  <inkml:trace contextRef="#ctx0" brushRef="#br0" timeOffset="13286.24">13785 3669,'-33'0,"-84"35,44-4,46-26,-1-1,0-1,1-2,-1 0,0-2,-19-3,-17 0,53 4</inkml:trace>
  <inkml:trace contextRef="#ctx0" brushRef="#br0" timeOffset="20785.37">14657 2600,'-36'0,"-72"0,53 7,51-6,0-1,0 1,0-1,0 1,0 0,0 1,0-1,0 1,0 0,1 0,-1 0,0 0,1 0,0 1,0 0,0 0,0 0,0 0,0 0,1 0,-1 1,-1 2,2-1,1 0,-1 0,1 1,0-1,0 0,0 1,1-1,0 0,0 1,0-1,1 0,0 1,0-1,0 0,1 0,-1 0,1 0,0 0,1 0,-1 0,1-1,3 5,7 7,-9-10,1 1,-1-1,1 0,0 0,1-1,-1 1,1-1,0-1,0 1,1-1,-1 0,1 0,0-1,0 0,0 0,0 0,1-1,-1 0,1-1,4 1,18-2,-20 1,-1-1,0 1,1-1,-1-1,0 0,0 0,1-1,-1 0,0 0,-1-1,1-1,0 1,-1-1,0-1,0 1,0-1,0-1,-1 0,1-1,55-72,-40 8,-22 68,-1 1,0-1,0 0,0 0,0 1,-1-1,1 0,-1 1,1-1,-1 1,0-1,0 1,0-1,0 1,-1-1,1 1,-1 0,1 0,-1 0,0 0,0 0,0 0,0 0,0 1,0-1,0 1,-1-1,1 1,0 0,-1 0,1 0,-1 0,0 0,1 1,-1-1,1 1,-1-1,0 1,0 0,1 0,-2 1,-141-1,144 1,-1 0,0 0,1 0,-1 0,1 0,-1 1,1-1,0 0,0 1,-1-1,1 1,0 0,0-1,0 1,1 0,-1 0,0-1,1 1,-1 0,1 0,-1 0,1 0,0 0,0-1,0 1,0 0,0 0,0 0,1 2,-15 60,1-50,24-16,5-32,-30 5,29 75,37-4,-51-41,0 0,0-1,0 1,0 0,0-1,1 1,-1-1,0 1,0-1,1 0,-1 1,0-1,0 0,1 0,-1 0,0 0,1 0,-1 0,0 0,0 0,1-1,-1 1,0 0,0-1,1 1,-1-1,0 1,0-1,0 0,0 0,0 1,0-1,0 0,0 0,0 0,0 0,0 0,-1 0,1 0,0 0,-1 0,1-1,-1 1,1 0,-1 0,0-1,1 1,-1 0,0-1,1-2,-1 1,0-1,0 1,0-1,0 1,0-1,-1 0,0 1,1-1,-1 1,-1 0,1-1,0 1,-1 0,0 0,1 0,-1 0,-1 0,1 0,0 0,-1 1,1-1,-1 1,0 0,0-1,0 1,0 1,0-1,0 0,0 1,-1 0,1-1,0 1,-1 1,1-1,-1 0,1 1,-1 0,0 0,1 0,-2 0,5 0</inkml:trace>
  <inkml:trace contextRef="#ctx0" brushRef="#br0" timeOffset="34113.45">13889 4028,'0'0,"0"0,0 0,0 0,0 0,0 0,0 0,0 0,0 0,0 0,0 0,0 0,0 0,0 0,0 0,0 0,0 0,0 0,0 0,0 0,0 0,0 0,0 0,0 0,-182 2,63 54,19 38,58-51,-139 96,54-70,-13-44,-47 33,-14-1,-106-14,178-30,-136 75,211-67,-64 10,-6-17,120-14,-15-1,0 2,0 0,0 2,0 0,0 1,1 0,-1 2,1 0,1 1,-4 2,-230 85,159-65,-147 35,-16-14,29-8,130-27,-1-3,-1-6,0-3,-44-7,-7 2,-495-5,-677 0,1112-35,93 12,-210-27,150 29,0-7,-140-49,230 50,65 24,0 1,0 1,-1 1,0 1,0 1,-1 0,0 2,-17 0,-223-19,15-27,-207-57,140 49,70-15,41 27,100 42,-56-12,116 1,2 2,2-2,0-2,0-2,2-1,-22-15,-13-11,-72-63,90 77,3-12,-93-59,-238-86,256 134,91 43,-1 1,0 3,0 0,-1 3,1 1,-1 2,0 1,-21 4,-31-2,-108 5,84 1,-19 56,-28 17,-35 112,161-170,1 2,0 2,3 1,0 1,-7 11,-143 136,55-87,-6-3,-56-7,163-70,0-1,0-1,-1-2,0 0,0-2,0 0,0-2,-1-1,1-1,-1-2,-36 2,16 1,48 0</inkml:trace>
  <inkml:trace contextRef="#ctx0" brushRef="#br0" timeOffset="45359.78">15571 2600,'0'-34,"-2"27,-1 0,1 0,-1 0,-1 0,1 1,-1-1,0 1,0 0,-1 0,0 0,0 1,-1 0,1 0,-1 0,0 1,0 0,-1 0,1 0,-1 1,0 0,0 0,0 0,-3 1,-41-26,-188-131,70 81,57 29,-104-26,44 7,-58-23,47 72,-202-118,-113-30,374 123,12 37,92 8,0-2,0 0,0-1,0-1,0 0,0-2,1 0,-16-8,-211-54,-180-56,176 29,198 79,-1 2,0 3,0 2,-1 3,-52 1,61 5,0-2,1-2,-1-2,1-1,0-3,1-1,-7-5,-185-37,-97 2,10 9,2 9,63 1,208 20,0 2,-1 2,0 2,-46 2,-204-25,-125 14,376 12,1 1,-1 3,0 1,1 3,0 2,-27 9,-228 49,-38-4,37-23,240-30,-65 7,1 6,1 6,-27 14,111-29,0-1,0-2,-1-2,0-1,0-3,-28-1,-325 3,342-2,0 2,1 3,0 2,1 2,-10 6,-54 12,-231 95,211-69,-191 53,-102 74,235-74,-264 53,-20 23,420-167,24-5,-2-2,0-1,0-3,0 0,-1-3,0-1,-9-1,-74 29,42-3,-163 37,160-55,-1-3,0-4,0-4,-12-4,73 0,-1 0,2-2,-1-1,1 0,0-2,0 0,1-2,-19-12,4-1,1-3,1 0,2-2,1-2,-2-3,-55-54,72 73,1 0,0-1,2 0,0-1,0 0,2-1,0 0,0-4,-96-87,-117-125,-19 8,82 63,43 97,79 50,-22-7,-22 24,82-1</inkml:trace>
  <inkml:trace contextRef="#ctx0" brushRef="#br0" timeOffset="51254.41">12459 2622,'6'283,"-53"-114,33-122,7-17,-2-1,-1 1,-1-2,-1 1,-2-2,-1 1,-79 131,90-152,0-1,0 1,1 0,0 0,0 0,1 0,0 1,0-1,1 1,-1-1,2 1,-1-1,1 1,0 0,1-1,0 1,0 0,1-1,-1 0,2 1,-1-1,1 0,0 1,6 6,1 0,0-1,0 0,1-1,1 0,0-1,1 0,0-1,0-1,1 1,1-2,-1 0,4 0,26 13,1-3,0-1,1-2,1-2,2-2,179 60,-40 5,-179-71</inkml:trace>
  <inkml:trace contextRef="#ctx0" brushRef="#br0" timeOffset="57394.04">12522 3845,'0'0,"0"0,0 0,0 0,0 0,0 0,0 0,-62 18,-322 34,208-26,-24 30,-1-10,-110-32,-58-14,336 0,48-6,321-5,-209 13,147-2,-774 0,944 0,-443 0,0 0,0 0,0 1,0-1,0 0,0 1,0-1,0 0,0 1,0-1,0 1,0-1,0 1,0 0,0-1,0 1,-1 0,1 0,0 0,-1-1,1 1,0 0,-1 0,1 0,-1 0,0 0,1 0,-1 0,0 0,1 0,-1 0,0 0,0 0,0 1,0-1,0 0,0 0,0 0,0 0,-1 0,1 0,0 0,-1 0,1 0,0 0,-1 0,0 0,1 0,-16 8,0 0,-1-1,1-1,-2-1,1-1,0 0,-1-1,-10 1,2 0,-171 41,103-45,186-17,272-37,-323 50,-38 4,13 3,-29-1,-4 1,-378 74,369-75,42-5,459-25,-466 31,-24 4,-23 5,-289 52,303-63,40-3,339-19,-336 27,-42 13,-157 73,166-91,30-16,172-53,-179 68,-118 41,142-40,28-26,-47 36,-38 9,15-15,9-6,1 0,-1 0,1 0,-1 0,1 1,-1-1,0 0,1 1,-1-1,1 0,-1 1,0-1,1 0,-1 1,0-1,0 1,1-1,-1 0,0 1,0-1,1 1,-1-1,0 1,0-1,0 1,0-1,0 1,0-1,0 1,0-1,0 1,0-1,0 1,0-1,0 1,0-1,0 1,-1-1,1 1,0-1,0 0,-1 1,1-1,0 1,-1-1,1 0,0 1,-1-1,1 0,0 1,-1-1,311-1,-51-42,145-69,-239 26,-109 58,-46 23</inkml:trace>
  <inkml:trace contextRef="#ctx0" brushRef="#br0" timeOffset="65825.88">7511 4739,'1'4,"-1"0,0 1,0-1,0 0,0 0,-1 1,1-1,-1 0,0 0,-1 0,1 0,-1 0,0 0,0 0,0 0,0 0,-1-1,1 1,-1-1,0 0,-3 3,-11 8,-2-2,1 1,-2-2,1-1,-1 0,-1-1,0-2,0 0,-22 4,-78 7,13 5,-93 28,47 16,-42-31,130-30,-30-6,96 0,0 0,0 0,0 0,-34-3,31 0,1 0,0 0,0-1,0 1,0-1,0 1,1-1,0 0,0 1,0-1,0 0,0 0,1 0,0 0,-1 0,2 0,-1 0,0 0,1 1,0-1,0 0,0 0,0 0,0 1,1-1,0 1,0-1,0 1,0 0,0-1,1 1,-1 0,1 1,0-1,0 0,2-1,8-7,0 1,1 1,0 0,0 1,1 1,0 0,0 0,0 2,1 0,0 1,0 0,1 2,89 0,-249 58,200-50,62-17,0-5,-2-6,22-10,10-20,-117 37,-427 135,164-14,231-106,1 0,-1 0,0 1,1-1,-1 0,0 0,0 1,1-1,-1 0,0 0,1 1,-1-1,0 0,0 1,0-1,0 0,1 1,-1-1,0 0,0 1,0-1,0 0,0 1,0-1,0 1,0-1,0 0,0 1,0-1,0 1,0-1,0 0,0 1,0-1,0 0,-1 1,1-1,0 0,0 1,0-1,-1 0,1 1,0-1,0 0,-1 0,1 1,0-1,-1 0,1 0,0 1,-1-1,1 0,0 0,-1 0,1 0,0 0,-1 1,1-1,0 0,-1 0,38 2,36-12,-1-2,0-4,-1-3,29-14,-100 33,-1-1,1 1,0 0,0-1,0 1,0 0,0-1,0 1,0 0,0-1,0 1,-1-1,2 1,-1 0,0-1,0 1,0 0,0-1,0 1,0-1,0 1,0 0,1-1,-1 1,0 0,0-1,0 1,1 0,-1 0,0-1,0 1,1 0,-1 0,0-1,1 1,-1 0,0 0,1 0,-1-1,0 1,1 0,-1 0,0 0,1 0,-1 0,0 0,1 0,-1 0,1 0,-1 0,0 0,1 0,-1 0,0 0,1 0,-1 0,1 0,-1 1,0-1,-144 28,-254 88,350-123,99-37,64-3,-109 49,-25 9,-154 60,172-70,-1 0,1-1,0 1,-1 0,1-1,-1 1,1-1,-1 0,1 1,-1-1,1 0,-1 0,0 0,1 0,-1 0,1 0,-1 0,1-1,-1 1,0 0,1-1,0 1,-1-1,1 0,-1 0,1 1,0-1,-1 0,1 0,0 0,0 0,0 0,0-1,0 1,0 0,0 0,0-1,0 1,1-1,-1 1,0-1,1 1,-1-1,1 1,0-1,0 1,-1-1,1 1,0-1,0 0,0 1,1-1,-1 1,0-1,0 1,1-1,-1 1,1-1,0 1,0-1,6-9,1 1,0 1,1-1,0 2,0-1,1 1,0 1,1-1,-1 2,1-1,1 2,-1 0,1 0,7-2,0 2,-19 5,-17 0,143-31,202-74,-300 97,1 0,0 2,0 2,0 0,1 2,26 1,21 3,-76-1,-1 1,0 0,1 0,-1 0,0 1,0-1,0 0,0 0,0 0,-1 0,1 0,0 0,-1 0,0-1,1 1,-1 0,0 0,0 0,0-1,0 1,-1 0,1-1,0 1,-1-1,1 1,-1-1,1 0,-1 1,1-1,-1 0,0 0,0 0,-1 0,-37 24,76-25,41-28,-74 38,-67 3,24-7,-69 14,-280 78,320-72,35-13</inkml:trace>
  <inkml:trace contextRef="#ctx0" brushRef="#br0" timeOffset="73057.38">4573 4388,'0'38,"-3"-33,1 0,-1-1,0 1,0 0,-1-1,0 0,1 0,-1 0,-1 0,1-1,0 1,-1-1,0 0,0-1,0 1,0-1,0 0,0 0,-1 0,-1-1,-12 8,-142 62,64-20,-165 75,258-124,-28 18,-1-1,-2-2,1-1,-2-2,0-2,0-1,-28 4,-24-1,50-15,34 1,0 1,0 0,0-1,0 0,0 0,0 0,0-1,-1 1,1-1,1 0,-1 0,0-1,0 1,0-1,1 1,-1-1,1-1,-1 1,1 0,0-1,0 1,0-1,0 0,0 0,0-1,-48-60,-38-86,14-3,68 143,2 0,-1-1,2 0,-1 1,2-2,-1 1,1 0,1-1,0 0,1 1,0-4,-19-200,13 86,7-44,2 164,1 6,12 21,117 64,-50-24,-82-54,-1-1,0 0,0 1,0-1,0 0,-1 0,1 0,-1 0,0 0,0 0,0-1,0 1,-1 0,1-1,-1 0,1 0,-1 1,0-1,0-1,0 1,0 0,0-1,0 0,0 0,-1 0,1 0,0 0,-1 0,1-1,0 0,-1 0,-1 0,-26 1,46-2,55 1,-69 2,0-1,0 1,-1-1,1 1,0 0,-1-1,1 1,-1 0,1-1,-1 1,0 0,0 0,0-1,0 1,0 0,0 0,0-1,0 1,-1 0,1 0,-1-1,1 1,-1 0,0-1,0 1,0-1,0 1,0-1,0 1,0-1,0 0,0 0,-1 1,1-1,0 0,-1 0,1 0,-1 0,1-1,-1 1,-1 0,-87 50,121-47,157-66,-188 63,0-1,-1 0,1 1,0-1,-1 0,1 1,0-1,-1 1,1-1,0 1,0-1,0 1,-1-1,1 1,0-1,0 1,0-1,0 1,0-1,0 1,0-1,0 1,0-1,0 1,0-1,0 1,1-1,-1 1,0-1,0 1,0-1,1 1,-1-1,0 1,1-1,-1 0,0 1,1-1,-1 1,0-1,1 0,-1 1,1-1,-1 0,1 0,-1 1,1-1,-1 0,1 0,-1 0,1 0,-1 0,1 0,-1 1,1-1,-1 0,1 0,-1-1,1 1,-1 0,1 0,-1 0,1 0,-1 0,1 0,-1-1,1 1,-1 0,1-1,-122 94,70-62,49-8,21-21,0 0,0-1,0-1,0-1,0-1,0-1,-1 0,1-1,15-2,117-26,-150 31,0 1,0 0,-1-1,1 1,0 0,0 0,0 0,-1 0,1 0,0 0,0 0,-1 0,1 0,0 0,0 0,0 0,-1 1,1-1,0 0,0 0,-1 1,1-1,0 1,-1-1,1 1,0-1,-1 1,1-1,-1 1,1-1,-1 1,1 0,-1-1,1 1,-1 0,0-1,1 1,-1 0,0 0,0-1,1 1,-1 0,0 0,0 0,0-1,0 1,0 0,0 0,0 0,0-1,0 1,-1 0,1 0,0-1,0 1,-1 0,1 0,0-1,-1 1,0 0,-9 10,0-1,0 0,-2 0,1-1,-1-1,0 0,-1 0,0-2,0 1,0-2,-12 4,13-4,-108 39,124-39,22 0,0-1,0-1,0-1,0-1,1-1,-1-2,0 0,0-2,0-1,-1-1,0-1,18-8,-29 13,-24 9,-217 100,274-107,48-20,157-17,-252 37,1-1,0 1,0 0,0 0,0 0,0-1,0 1,-1 0,1 0,0 0,0 0,0 1,0-1,0 0,0 0,0 0,-1 1,1-1,0 0,0 1,0-1,0 1,-1-1,1 1,0-1,-1 1,1 0,0-1,-1 1,1 0,-1 0,1-1,-1 1,1 0,-1 0,0 0,1-1,-1 1,0 0,0 0,1 0,-1 0,0 0,0 0,0 0,0-1,0 1,0 0,-1 0,1 0,0 0,0 0,-1 0,1 0,0-1,-1 1,1 0,-1 0,1-1,-1 1,1 0,-1 0,0-1,1 1,-1-1,0 1,-120 92,77-65,-128 90,172-118,1 0,-1 0,1 1,-1-1,0 0,1 1,-1-1,0 0,0 1,1-1,-1 0,0 1,0-1,1 0,-1 1,0-1,0 1,0-1,0 0,0 1,0-1,1 1,-1-1,0 1,0-1,0 0,0 1,0-1,-1 1,1-1,0 0,0 1,0-1,0 1,0-1,-1 0,1 1,0-1,0 1,-1-1,1 0,0 1,0-1,-1 0,1 0,0 1,-1-1,1 0,0 0,-1 1,1-1,-1 0,239-79,-102 26,-136 53,0 1,-1-1,1 1,-1-1,1 1,0-1,0 1,-1-1,1 0,0 1,0-1,0 1,0 0,-1-1,1 1,0-1,0 1,0-1,0 1,0-1,0 1,0-1,0 1,1-1,-1 1,0-1,0 1,0-1,1 1,-1-1,0 1,0-1,1 1,-1-1,0 1,1-1,-1 0,1 1,-1-1,0 0,1 1,-1-1,1 0,-1 0,1 1,-1-1,1 0,-1 0,1 0,-1 0,1 1,-1-1,1 0,-1 0,1 0,0 0,-1 0,1 0,-1-1,1 1,-29 16,0-1,-1-2,0 0,-1-3,0 0,-23 3,-29 11,2-2,80-22</inkml:trace>
  <inkml:trace contextRef="#ctx0" brushRef="#br0" timeOffset="80279.66">211 1165,'31'31,"-24"-23,0 1,-1 0,0 0,-1 0,0 1,0 0,-1 0,-1 0,1 0,-2 1,1 0,-1-1,-1 7,14 50,41 77,-7 46,-6 98,-34-251,10 30,-4 0,-2 0,-4 1,-2 1,-3 11,-6 235,-86 13,65-240,9 81,-22 35,13-25,-2-26,-25 56,18-33,-45 46,-49-45,96-147,29-28,-1 0,0 0,1 1,0-1,-1 1,1 0,0-1,0 1,0 0,1-1,-1 1,1 0,0 0,-1 0,1-1,0 1,1 0,-1 0,0 0,1 0,0-1,-1 1,1 0,0-1,0 1,1-1,-1 1,1-1,0 2,2-3,1 0,-1 0,0 0,1-1,-1 0,0 0,1 0,-1 0,0-1,1 0,-1 0,0 0,0 0,1-1,-1 1,0-1,0 0,-1 0,1-1,0 1,-1-1,0 1,3-4,0 3,75-55,-39 27</inkml:trace>
  <inkml:trace contextRef="#ctx0" brushRef="#br0" timeOffset="89625.32">8815 806,'0'0,"0"0,0 0,0 0,0 0,0 0,0 0,0 0,0 0,0 0,0 0,0 0,0 0,0 0,0 0,0 0,0 0,0 0,0 0,-51-33,-118-51,3 31,-87-30,30 4,85 54,-248-116,160 42,134 55,-24-14,-129-38,237 93,1 1,0 1,-1-1,1 1,-1 0,1 1,-1 0,0 0,1 0,-1 1,1 1,-1-1,1 1,0 0,-1 1,1-1,0 2,1-1,-1 1,1 0,-1 0,-53 112,49 19,13-87,-1-41,-1 1,-1-1,1 1,-2-1,1 0,-1 1,0-1,0 0,0 0,-1 0,-1 0,1-1,-1 1,0-1,0 0,-1 0,0 0,0-1,0 0,-1 0,0 0,0 0,4-4,0 0,0 0,0 0,0 0,0 0,0 1,0-1,1 1,-1 0,1-1,-1 1,1 0,-1 0,1 0,0 0,0 0,0 0,0 0,0 0,1 0,-1 1,1-1,-1 0,1 0,0 3,60-3,-61-2,1 0,-1 1,1-1,0 0,-1 0,1 1,0-1,-1 0,1 0,0 1,0-1,-1 0,1 1,0-1,0 0,-1 1,1-1,0 0,0 1,0-1,0 1,-1-1,1 0,0 1,0-1,0 1,0-1,0 1,0-1,0 0,0 1,0-1,0 1,1-1,-1 0,0 1,0-1,0 1,0-1,1 0,-1 1,0-1,0 0,1 1,-1-1,0 0,0 1,1-1,-1 0,0 0,1 1,-1-1,0 0,1 0,-11 9,0 1,1 0,0 0,0 1,1 0,0 1,1 0,0 0,1 1,1 0,0 0,4-8,0 0,0 0,1 1,-1-1,2 0,-1 0,0 0,1 0,0 0,0 0,1 0,-1 0,1 0,0 0,0-1,2 3,-10 59,-39 22,62-16,38-38,-43 40,-14-67,-1-1,0 1,0-1,0 0,-1 0,0 0,0-1,0 1,-1-1,1 0,-1 0,-1 0,1-1,-1 0,-1 1,-9 8,16-13</inkml:trace>
  <inkml:trace contextRef="#ctx0" brushRef="#br0" timeOffset="94989.42">6270 1165,'31'-6,"56"-26,2 4,1 4,0 4,2 4,0 4,28 2,295-3,-409 8,-31-1,-448 2,-28 19,491-26,38-4,43-8,1 3,1 4,1 3,11 2,-44 5,2-1,219-31,171 0,-370 45,-32-7,-18 0,-22 0,-1186 0,1184-5,46-1,553 5,-413 6,240 2,-374-5,-91 3,-35-4,0-3,0-4,0-3,1-5,1-2,0-5,1-3,2-4,1-3,1-3,-38-26,23 14,92 45,0 0,-1 0,1 1,0-2,0 1,0 0,0 0,0 0,1 0,-1-1,0 1,1 0,-1-1,0 1,1 0,0-1,-1 1,1-1,0 1,-1-1,1 1,0-1,0 1,1-1,-1 1,0-1,0 1,1 0,-1-1,0 1,1-1,0 1,-1 0,1-1,0 1,0 0,-1 0,1 0,0-1,0 1,0 0,1 0,-1 0,0 1,0-1,0 0,1 0,-1 1,0-1,1 0,-1 1,1 0,-1-1,1 1,-1 0,1 0,-1-1,0 1,1 0,18-2,0 0,1 2,-1 0,0 1,0 1,0 0,0 2,2 1,4 0,272 53,78 35,27 45,-395-135,-5-3,-1 0,0 0,1 0,-1 0,0 1,0-1,1 1,-1 0,0 0,0 0,0 0,0 0,0 0,0 0,0 1,0-1,0 1,-1-1,1 1,-1 0,1-1,-1 1,1 0,-1 0,0 0,0 0,0 0,0 1,-1-1,1 0,0 0,-1 2,-3-2,0 0,0 1,0-1,0 0,-1-1,1 1,-1-1,1 1,-1-1,0 0,1 0,-1-1,0 1,0-1,0 0,1 0,-1 0,0 0,0-1,0 1,1-1,-1 0,-2-1,2 1,-90-18,1-3,1-5,1-4,2-4,-29-18,9 6,-1 4,-2 5,-25-1,-12 27,150 12,-1 0,1-1,-1 1,1 0,-1-1,1 1,-1-1,1 1,-1 0,0-1,1 1,-1-1,0 1,1-1,-1 0,0 1,0-1,1 1,-1-1,0 0,0 1,0-1,0 1,0-1,0 0,0 1,0-1,0 0,0 1,0-1,0 1,0-1,0 0,-1 1,1-1,0 1,-1-1,1 1,0-1,-1 1,1-1,0 1,-1-1,1 1,-1-1,1 1,-1 0,1-1,-1 1,1 0,-1-1,1 1,-1 0,0 0,1-1,-1 1,1 0,-1 0,0 0,1 0,-1 0,0 0,1 0,-1 0,1 0,-1 0,0 0,24-5,1 1,0 0,0 2,-1 1,1 0,0 2,11 2,-16-2,92 10,0 4,-1 5,-1 5,-1 5,-2 4,-1 5,81 44,72 24,-226-89,-31-17,-1-1,1 0,0 0,-1 1,1-1,-1 0,1 1,0-1,-1 1,1-1,-1 1,1-1,-1 1,0-1,1 1,-1-1,1 1,-1 0,0-1,1 1,-1-1,0 1,0 0,0-1,0 1,1 0,-1-1,0 1,0 0,0-1,0 1,0 0,-1 0,1-1,0 1,0 0,0-1,-1 1,1-1,0 1,-1 0,1-1,0 1,-1-1,1 1,-1-1,1 1,-1-1,1 1,-1-1,1 1,-1-1,1 0,-1 1,0-1,1 0,-1 1,1-1,-1 0,0 0,0 0,-19 6,0-1,0-1,0-1,0 0,-1-2,0-1,1 0,-1-1,1-1,-5-2,-15-7,0-1,2-2,-1-2,2-1,0-2,-11-10,-25-10,-72-31,-2 7,-80-20,185 69,0-3,1-1,1-1,1-3,-20-14,-17-29,75 64,0-1,0 1,0-1,0 0,1 1,-1-1,0 0,1 0,0 1,-1-1,1 0,0 0,0 0,0 0,0 0,0 0,0 1,0-1,1 0,-1 0,1 0,-1 1,1-1,0 0,0 0,0 1,0-1,0 1,0-1,0 1,0-1,1 1,-1 0,0 0,1-1,-1 1,1 0,-1 0,1 0,0 1,0-1,-1 0,1 1,0-1,0 1,0-1,-1 1,1 0,0 0,0 0,0 0,0 0,0 0,-1 1,1-1,1 1,38 4,-1 1,0 3,0 1,-1 2,22 10,24 6,179 50,-119-40,-1 7,-3 6,105 56,-136-21,-151-102,-95-52,-3 7,-2 6,-112-27,215 70,-71-25,0-5,3-4,-82-51,132 69,37 14,32 16,127 68,-39-18,3-4,102 32,-102-54,0-4,1-5,83 1,-168-16,40 5,0 2,0 4,-1 1,0 4,-2 1,0 4,-1 1,-2 4,0 1,19 17,-63-39</inkml:trace>
  <inkml:trace contextRef="#ctx0" brushRef="#br0" timeOffset="104850.06">3471 2030,'1'0,"-1"0,1 0,-1 0,0-1,1 1,-1 0,1 0,-1-1,0 1,1 0,-1-1,0 1,1-1,-1 1,0 0,0-1,1 1,-1-1,0 1,0-1,0 1,0 0,0-1,1 1,-1-1,0 1,0-1,0 1,0-1,0 1,0-1,-1 1,1-1,0 1,0-1,0 1,0-1,0 1,-1 0,1-1,0 1,0-1,-1 1,1 0,0-1,-1 1,1 0,0-1,-1 1,1 0,-1 0,1-1,0 1,-1 0,1 0,-1 0,1-1,-1 1,1 0,-1 0,1 0,-1 0,1 0,-1 0,-14 0,-4 1,0 0,0-2,0 0,0-1,1-1,-1-1,0 0,1-1,0-1,-15-8,-76-24,50 27,-1 4,-1 2,1 2,-1 3,-7 4,59-1,0 0,0 1,0 0,0 1,1 0,0 0,0 1,0 0,1 0,0 1,0 0,0 0,1 1,0 0,1 0,0 0,0 1,1-1,0 1,0 0,1 0,0 1,1-1,0 1,0-1,1 1,0 0,1 0,0-1,1 1,0 4,35 65,-17-59,-15-15,0-1,0 1,1-1,0 1,-1-1,1-1,1 1,-1-1,0 0,1 0,0 0,-1-1,1 0,0 0,0 0,1-1,-1 0,0 0,4 0,45 0,-42 0,-1 0,0-1,1 0,-1 0,0-2,0 1,0-2,0 0,0 0,0-1,0 0,5-4,-16 7,4 0,-1-1,0 0,0 0,1 0,-1 0,0-1,-1 0,1 0,0 0,-1 0,0 0,0-1,0 1,0-1,0 0,-1 0,1 0,-1 0,0 0,0-1,-1 1,0-1,1 1,-1-1,0-3,-1-26,2 24,-1 1,-1-1,1 0,-2 0,1 1,-2-1,1 0,-1 1,0-1,-1 1,0 0,-1 0,0 0,0 0,-1 1,0-1,0 1,-3-2,4 5,-1 0,1 0,-1 0,0 1,0 0,-1 0,1 0,-1 0,0 1,0 0,0 0,0 1,-1 0,1 0,0 0,-1 1,0 0,1 0,-1 1,0-1,1 2,-1-1,0 1,1 0,-1 0,1 1,-1-1,1 2,0-1,-1 1,1 0,-5 3,5-1,0 0,0 0,0 1,0 0,1 0,0 0,0 1,1-1,0 1,0 0,0 1,1-1,0 0,0 1,1 0,0 0,1 0,0 0,0 0,0 0,1 4,2-9,1 0,-1 0,1 0,-1 0,1-1,0 1,0-1,0 0,0 0,0 0,1 0,-1 0,0-1,1 1,0-1,-1 0,1 0,0-1,-1 1,1-1,0 1,0-1,-1 0,1-1,0 1,0-1,-1 0,1 1,0-2,-1 1,1 0,-1-1,1 1,-1-1,0 0,0 0,0-1,0 1,1-1,0 1,0 0,0 0,0 0,0 0,0-1,-1 0,1 0,-1 0,0 0,0 0,0-1,0 1,0-1,-1 0,1 0,-1 0,0 0,-1 0,1 0,-1-1,1 1,-1-1,0 1,-1-1,1 1,-1-1,0 1,0-1,-1 1,1-1,-1 1,0-1,0 1,0 0,-1-1,0 1,0 0,0 0,0 0,0 0,-1 0,0 1,0-1,-1-1,-1 4,-1 0,0 0,1 0,-1 0,1 1,-1 0,0 0,1 1,-1 0,1 0,-1 0,1 0,0 1,-1 0,1 0,0 1,0-1,0 1,0 0,1 0,-1 1,-1 2,2-3,0 0,0 1,0 0,1-1,-1 1,1 1,0-1,1 0,-1 1,1 0,-1-1,2 1,-1 0,0 0,1 0,0 0,0 1,1-1,-1 0,1 1,0-5,0 1,0-1,0 0,0 0,0 0,0 1,1-1,-1 0,0 0,1 0,-1 0,1 0,-1 1,1-1,-1 0,1 0,0 0,-1 0,1-1,0 1,0 0,0 0,0 0,0-1,0 1,0 0,0-1,0 1,0-1,0 1,0-1,1 0,-1 1,0-1,0 0,0 0,1 0,-1 0,0 0,0 0,0 0,1 0,-1-1,0 1,0 0,0-1,0 1,0-1,1 1,-1-1,0 1,0-1,0 0,0 0,-1 1,1-1,0 0,0 0,2-3,-1 0,0 0,0-1,-1 1,1-1,-1 1,0-1,0 1,0-1,0 1,-1-1,0 0,0 1,0-1,-1 0,0 1,1-1,-2 0,1 0,0 4,-1 0,1 0,-1 0,1 1,-1-1,0 0,1 0,-1 1,0-1,1 1,-1 0,0-1,0 1,1 0,-1 0,0 0,0 0,0 0,1 1,-1-1,0 0,1 1,-1-1,0 1,1 0,-1 0,0-1,1 1,-1 0,1 0,0 0,-1 1,1-1,0 0,0 0,-1 1,1-1,0 1,1-1,-1 1,-2 1,0 0,1 1,-1-1,1 1,0-1,0 1,1 0,-1 0,1-1,0 1,0 0,0 0,0 1,1-1,-1 0,1 0,0 0,1 0,-1 0,1 0,-1 0,1 0,1 0,-1 0,0 0,1 0,0 0,0-1,0 1,0-1,1 0,-1 1,1-1,0 0,0 0,0-1,0 1,0-1,1 1,-1-1,1 0,-1 0,1-1,3 2,0-2,-1-1,1 0,-1 0,1-1,-1 0,1 0,-1 0,0-1,0 0,0 0,0-1,0 1,0-1,0-1,-1 1,0-1,1 0,-1 0,-1 0,1-1,-1 0,0 0,0 0,0 0,0-1,-1 1,0-1,0 0,-1 0,0 0,0 0,0 0,-1-1,0 1,0 0,0-1,-1 1,0-1,0 1,-1-1,0-1,-1 3,0 0,0 0,0 0,-1 1,0-1,0 1,0-1,-1 1,1 0,-1 0,0 1,0-1,0 1,-1 0,1 0,-1 0,0 0,0 1,1 0,-1 0,-1 1,1-1,0 1,0 0,-1 0,1 1,0-1,-1 1,1 1,-1-1,1 1,0-1,0 2,-1-1,1 1,0-1,0 1,0 1,0-1,1 1,-1 0,-2 2,0-2,0 1,1 0,0 0,0 0,0 1,0 0,0 0,1 1,0-1,1 1,-1 0,1 1,0-1,0 1,1-1,0 1,0 0,1 1,0-1,0 0,0 0,1 1,0-1,1 1,0 0,0-1,0 1,1-1,0 1,1-1,-1 0,1 1,1-1,0 0,0 0,0 0,1-1,0 1,2 2,-1-5,1-1,-1 0,1 0,0-1,0 0,0 0,0 0,0-1,0 0,1 0,-1 0,0-1,1 0,-1 0,0 0,0-1,1 0,-1-1,0 1,0-1,0 0,0 0,0-1,-1 0,1 0,-1 0,0-1,1 0,1 0,0-1,0 1,-1-1,0 0,0-1,0 1,-1-1,1 0,-1-1,-1 1,1-1,-1 0,0 0,-1-1,0 1,0-1,-1 1,0-1,0 0,0 0,-1 0,0 0,-1 0,0 0,0 0,-1 0,0 0,0 0,-1 0,0 0,0 1,-1-2,0 8,0-1,0 1,0-1,0 1,-1 0,1 0,0 1,0-1,-1 1,1-1,0 1,0 0,-1 0,1 1,0-1,-1 1,1-1,0 1,0 0,0 0,0 1,0-1,0 1,0-1,0 1,0 0,1 0,-1 0,1 0,0 1,-1-1,1 1,0-1,0 1,1 0,-1 0,0 0,1 0,0 0,-1 1,-2 0,1 1,-1-1,1 1,0 0,0 0,0 1,1-1,0 0,0 1,0 0,1-1,0 1,0 0,0 0,1 0,0-1,0 1,0 0,1 0,0 0,0 0,0-1,1 1,0 0,0-1,0 0,1 1,-1-1,1 0,1 0,-1-1,1 1,0 0,0-1,0 0,0 0,1-1,0 1,0-1,0 0,0 0,2 1,4-3,1 1,-1-2,0 0,0 0,0-1,0 0,0-1,0 0,0-1,0 0,-1-1,0 0,1-1,-1 0,-1 0,1-1,-1 0,0-1,0 0,-1 0,0-1,-1 0,1-1,-1 1,-1-1,0-1,0 1,-1-1,0 0,1-4,-4 11,0 0,-1 0,1 0,-1 0,0 0,0-1,0 1,0 0,0-1,-1 1,1-1,-1 1,0-1,0 1,0-1,-1 1,1-1,-1 1,0 0,0-1,0 1,0 0,-1 0,1-1,-1 1,0 0,0 1,0-1,0 0,0 0,-1 1,1 0,-1-1,1 1,-1 0,0 0,0 0,0 1,0-1,-1 1,1-1,0 1,0 0,-1 1,1-1,-1 0,1 1,-1 0,1 0,-1 0,1 0,-1 0,1 1,0 0,-1 0,0 0,-5 3,-1 1,1 0,0 1,0 0,1 0,-1 1,1 0,1 1,0 0,0 0,0 0,1 1,0 0,1 0,0 1,0-1,1 1,0 0,1 0,0 0,1 1,0-1,0 1,1 8,1-17,0 1,1-1,-1 1,1-1,-1 1,1-1,0 0,0 1,0-1,0 0,0 0,1 0,-1 0,1 0,-1 0,1 0,0 0,0 0,-1-1,1 1,1-1,-1 0,0 1,0-1,0 0,1 0,-1 0,0-1,1 1,-1-1,1 1,-1-1,1 0,-1 0,1 0,-1 0,1 0,-1 0,3-1,93-30,-92 27,1 0,-1 0,0-1,0 0,-1 0,1 0,-1-1,0 1,-1-1,0 0,1-1,-2 1,1-1,-1 0,0 0,0 0,-1 0,0 0,-1-1,1 1,-1 0,-1-1,1 1,-1-1,-1-7,1 14,-1-1,1 1,-1 0,1-1,-1 1,1 0,-1 0,0-1,0 1,0 0,1 0,-1 0,0 0,0 0,-1 0,1 0,0 0,0 1,0-1,-1 0,1 1,0-1,0 1,-1-1,1 1,-1-1,1 1,0 0,-1 0,1 0,-1 0,1 0,0 0,-1 0,1 0,-1 1,1-1,0 0,-1 1,1 0,0-1,-1 1,1-1,0 1,0 0,0 0,0 0,-1 0,1 0,1 0,-1 0,0 0,0 0,0 0,0 1,1-1,-1 0,1 0,-1 1,1-1,-1 2,1 0,1 0,-1 0,1 0,0 0,0-1,0 1,0 0,0 0,1-1,-1 1,1-1,0 1,0-1,-1 1,2-1,-1 0,0 0,0 0,1 0,-1-1,1 1,-1-1,1 1,0-1,0 0,-1 0,1 0,0 0,0-1,0 1,0-1,0 0,0 0,0 0,0 0,0 0,0-1,0 1,0-1,2 0,4 1,87-8,-96 8,23 5,-25 2,0 0,-1 0,0 0,0 0,-1 0,1-1,-2 1,1-1,-1 0,1 0,-2-1,1 1,-1-1,1-1,-1 1,-1-1,-1 1,-15 16,-22 10,40-29,5-2,-1 0,1 0,0 1,-1-1,1 0,0 0,-1 0,1 1,0-1,-1 0,1 0,-1 0,1 0,0 0,-1 0,1 1,-1-1,1 0,0 0,-1 0,1 0,-1-1,1 1,0 0,-1 0,1 0,0 0,-1 0,1 0,-1-1,1 1,0 0,-1 0,1 0,0-1,0 1,-1 0,1-1,0 1,0 0,-1-1,1 1,0 0,0-1,0 1,-1 0,1-1,0 1,0-1,0 1,0 0,0-1,0 1,0-1,0 1,0 0,0-1,0 1,0 0,0-1,0 1,0-1,0 1,1 0,-1-1,0 1,-20 2,-76 18,66-12,0-1,-1-2,1-1,-1-1,0-2,-7-1,28-6,34-2,-4 2,314-123,-320 127,-40 11,1 0,-274 97,298-106,0 1,-1-1,1 1,0-1,0 0,-1 1,1-1,0 0,0 0,-1 0,1 0,0 0,-1 0,1 0,0-1,0 1,-1 0,1-1,0 1,0-1,0 1,0-1,-1 0,1 0,0 1,0-1,0 0,0 0,1 0,-1 0,0 0,0 0,1 0,-1 0,0 0,1 0,-1-1,1 1,-1 0,1 0,0 0,0-1,-1 1,1 0,0-1,0 1,0 0,0 0,0-1,1 1,-1 0,0-1,1 1,-1 0,1 0,-1 0,1 0,-1-1,1 1,0 0,0 0,-1 0,1 0,0 0,0 0,0 1,0-1,0 0,12-14,1 1,1 0,0 1,1 0,0 2,0 0,2 0,-1 2,1 0,1 1,-1 1,1 0,8 0,-28 7,0 0,1 0,-1 0,1 0,-1 0,1 0,-1-1,1 1,-1 0,1 0,-1 0,1-1,-1 1,1 0,0-1,-1 1,1 0,-1-1,1 1,0-1,-1 1,1-1,0 1,0 0,-1-1,1 1,0-1,0 1,0-1,-1 1,1-1,0 0,0 1,0-1,0 1,0-1,0 1,0-1,0 1,0-1,1 1,-1-1,0 1,0-1,0 1,1-1,-1 1,0-1,0 1,1-1,-1 1,0 0,1-1,-1 1,1-1,-1 1,0 0,1-1,-1 1,1 0,-1 0,1-1,-1 1,1 0,-1 0,1 0,0 0,-22 1,1 1,0 0,0 2,0 0,0 2,1 0,-13 7,-1-2,-29 15,61-26,0 0,0-1,0 1,1 0,-1 0,0-1,0 1,1 0,-1-1,0 1,1-1,-1 1,1-1,-1 1,0-1,1 0,-1 1,1-1,-1 0,1 1,0-1,-1 0,1 0,0 1,-1-1,1 0,0 0,0 0,0 1,0-1,0 0,0 0,0 0,0 1,0-1,0 0,0 0,0 0,0 1,1-1,-1 0,0 0,1 1,-1-1,1 0,-1 1,0-1,1 0,0 1,-1-1,1 0,-1 1,1-1,0 1,0-1,3-5,1 0,1 0,-1 0,1 1,0-1,0 1,1 1,-1-1,1 1,0 0,0 1,1 0,-1 0,0 0,5 0,38-18,-38 13,-20 13,-19 20,51-32,-23 6,-1 1,0-1,1 1,-1 0,1-1,-1 1,1-1,-1 1,1 0,0-1,-1 1,1 0,-1 0,1-1,0 1,-1 0,1 0,0 0,-1 0,1 0,-1 0,1 0,0 0,-1 0,1 0,0 0,-1 0,1 1,0-1,-1 0,1 0,-1 1,1-1,-1 0,1 1,-1-1,1 1,-1-1,1 0,-1 1,1-1,-1 1,0 0,1-1,-1 1,0-1,1 1,-1-1,0 1,0 0,1-1,-1 1,0-1,0 1,0 0,0-1,0 1,0 0,0-1,0 1,0 0,0-1,-1 1,1 0,0-1,0 1,-1-1,1 1,0 0,-1 0,1 0,0 0,-1 1,1-1,0 0,0 1,0-1,0 0,0 1,0-1,0 0,1 1,-1-1,0 0,1 0,-1 0,1 1,-1-1,1 0,0 0,0 0,-1 0,1 0,0 0,0 0,0 0,0 0,0 0,0 0,0-1,0 1,0 0,1-1,-1 1,0-1,0 0,1 1,-1-1,0 0,0 1,1-1,0 0,18 26,-20-12,0-7</inkml:trace>
  <inkml:trace contextRef="#ctx0" brushRef="#br0" timeOffset="110825.05">1705 2241,'0'0,"0"0,0 0,0 0,0 0,0 0,0 0,0 0</inkml:trace>
  <inkml:trace contextRef="#ctx0" brushRef="#br0" timeOffset="114184.73">1699 2241,'-34'0,"20"-2,0 2,0 0,0 0,0 2,0-1,0 2,0 0,1 1,0 0,-13 6,-17 12,-121 83,14 47,62-6,75-121,8-18,1 1,-1-1,2 0,-1 1,1 0,0 0,1 0,0 0,0 0,0 0,1 1,1-1,0 7,0 163,-1-139,0-25,0 0,1 1,0-1,1 0,1 0,0 0,1 0,1 0,0-1,3 8,68 126,-33-92,2-3,3-1,40 34,-72-71,8 6,1-2,1 0,1-2,0 0,1-2,1-1,0-2,1 0,19 3,95-12,-88-2,-85 17,-142 38,112-37,1 1,0 3,-43 25,-416 216,365-134,138-122,15-7</inkml:trace>
  <inkml:trace contextRef="#ctx0" brushRef="#br0" timeOffset="114872.86">1383 3669,'-54'66,"-441"370,374-312,72-72,48-52</inkml:trace>
  <inkml:trace contextRef="#ctx0" brushRef="#br0" timeOffset="115416.6">1113 3332,'1'27,"-1"0,-1 1,-1-1,-1 0,-2 0,-1-1,-1 1,-4 6,-15 22,-2-1,-3-1,-3-2,-1-1,-3-2,-1-1,-3-3,-2-1,-1-2,-2-2,-6 1,-27 5,69-42</inkml:trace>
  <inkml:trace contextRef="#ctx0" brushRef="#br0" timeOffset="115980.38">1049 3311,'-2'8,"0"0,0 0,-1-1,1 1,-2 0,1-1,-1 0,0 0,-1 0,1-1,-1 1,-1-1,1 0,-1-1,0 1,0-1,-1 0,1-1,-1 1,0-1,-1-1,-27 23,12-7,-14 13,-1-2,-2-2,-1-1,-1-3,-11 4,-93 25,132-49</inkml:trace>
  <inkml:trace contextRef="#ctx0" brushRef="#br0" timeOffset="116492.15">980 3311,'-31'0,"-66"-3,1-5,-1-3,-29-11,65 16,51 6</inkml:trace>
  <inkml:trace contextRef="#ctx0" brushRef="#br0" timeOffset="116966.32">958 2952,'0'0,"0"0,0 0,-23 0,-332 0,356 0</inkml:trace>
  <inkml:trace contextRef="#ctx0" brushRef="#br0" timeOffset="117379.75">950 2790,'-200'-80,"149"54,51 26</inkml:trace>
  <inkml:trace contextRef="#ctx0" brushRef="#br0" timeOffset="117767.9">987 2600,'-64'-18,"-158"-91,175 72,37 27</inkml:trace>
  <inkml:trace contextRef="#ctx0" brushRef="#br0" timeOffset="118239.64">1029 2249,'-26'-2,"1"0,-1-2,1-1,1 0,-1-2,1-1,0-1,0-1,1-2,1 0,0-1,1-1,0-1,1 0,1-2,-8-8,18 15</inkml:trace>
  <inkml:trace contextRef="#ctx0" brushRef="#br0" timeOffset="118679.23">1286 2241,'-99'-44,"-254"-195,260 198,92 41,1 0</inkml:trace>
  <inkml:trace contextRef="#ctx0" brushRef="#br0" timeOffset="119257.27">1369 2234,'0'-6,"0"0,-1 0,0 0,0 1,0-1,-1 0,0 0,0 1,0-1,-1 1,0 0,0 0,0 0,0 0,-1 0,-4-3,-29-34,-3 3,-1 1,-2 2,-1 1,-19-8,54 36,-111-89,4-5,-74-86,158 154,23 24</inkml:trace>
  <inkml:trace contextRef="#ctx0" brushRef="#br0" timeOffset="119903.73">1308 2241,'-15'-20,"-615"-622,622 634</inkml:trace>
  <inkml:trace contextRef="#ctx0" brushRef="#br0" timeOffset="120443.77">1224 2241,'-40'-2,"1"-1,0-3,0 0,1-3,0-1,0-2,1-2,1-1,0-2,1-1,1-2,1-1,0-1,-11-13,-126-66,160 96</inkml:trace>
  <inkml:trace contextRef="#ctx0" brushRef="#br0" timeOffset="120928.66">1070 2354,'-32'-11,"-48"-14,1-4,2-2,1-5,-40-26,23 11,84 47</inkml:trace>
  <inkml:trace contextRef="#ctx0" brushRef="#br0" timeOffset="121349.18">973 2600,'-1'-7,"-2"-1,1 1,-1 0,0 0,-1 0,0 1,0-1,0 1,-1 0,1 0,-2 0,1 1,0 0,-1 0,-6-4,-4-5,-161-145,147 139,30 21</inkml:trace>
  <inkml:trace contextRef="#ctx0" brushRef="#br0" timeOffset="121709.67">958 2600,'-30'-13,"-383"-170,356 139,57 43</inkml:trace>
  <inkml:trace contextRef="#ctx0" brushRef="#br0" timeOffset="122080.84">950 2600,'-34'0,"-213"0,247 0</inkml:trace>
  <inkml:trace contextRef="#ctx0" brushRef="#br0" timeOffset="122394.23">930 2727,'-36'11,"-47"-1,0-3,-1-4,-42-5,18 1,95 1</inkml:trace>
  <inkml:trace contextRef="#ctx0" brushRef="#br0" timeOffset="122724.56">909 2790,'-78'25,"-144"45,213-66</inkml:trace>
  <inkml:trace contextRef="#ctx0" brushRef="#br0" timeOffset="129738.01">756 3304,'-20'-214,"17"208,-1 1,1 0,-1-1,0 2,-1-1,1 0,-1 1,0 0,0 0,-1 0,1 1,-1 0,1 0,-1 0,0 1,0 0,0 0,-1 0,1 1,0 0,-1 0,1 0,0 1,-1 0,1 0,-1 1,1 0,0 0,-1 0,1 1,0 0,-3 2,-20 18,68-32,53-7,-91 18,0-1,0 1,0-1,0 1,-1-1,1 1,0 0,-1 0,1-1,0 1,-1 0,1 0,-1 0,1 0,-1 0,0-1,1 1,-1 0,0 0,1 0,-1 0,0 0,0 0,0 0,0 0,0 0,0 0,0 0,-1 0,1 0,0 0,0 0,-1 0,1 0,-1 0,1 0,-1 0,1-1,-1 1,1 0,-1 0,0 0,1-1,-1 1,0 0,0-1,0 1,1-1,-1 1,0-1,0 1,0-1,0 0,0 1,0-1,-130 72,130-71,1 0,0 0,-1 0,1 0,0 0,0 0,0 0,0 0,0 0,0 0,0 0,0 0,0 0,0 0,0 0,0-1,1 1,-1 0,0 0,1 0,-1 0,1 0,-1 0,1-1,-1 1,1 0,0 0,-1-1,1 1,0 0,0-1,0 1,-1-1,1 1,0-1,0 1,0-1,0 0,0 1,1-1,167 44,-167-44,-1 1,0-1,0 1,0 0,0 0,0-1,0 1,0 0,0 0,0 0,0 0,0 0,0 0,-1 0,1 1,-1-1,1 0,0 0,-1 0,0 1,1-1,-1 0,0 1,0-1,0 0,0 1,0-1,0 0,0 1,0-1,0 0,0 0,-1 1,1-1,-1 0,1 0,-1 1,1-1,-1 0,0 0,0 0,1 0,-1 0,0 0,0 0,0 0,0 0,0 0,0-1,0 1,-1 0,1-1,0 1,0-1,0 1,-1-1,1 0,0 1,-1-1,7 28,-16-17,11-11,1 0,-1 0,0 0,1 0,-1 0,0 0,1 0,-1 0,0 0,1 0,-1 0,0 0,1 1,-1-1,0 0,0 0,1 0,-1 0,0 1,0-1,1 0,-1 0,0 0,0 1,1-1,-1 0,0 0,0 1,0-1,0 0,1 1,-1-1,0 0,0 1,0-1,0 0,0 1,0-1,0 0,0 1,0-1,0 0,0 1,0-1,0 0,0 1,0-1,0 0,0 0,-1 1,1-1,0 0,0 1,0-1,0 0,-1 0,1 1,0-1,44 10,-87 3,-48-5,231-8,-196 24,-13 3,235-57,-182 64,6-22,42-17,59-21,-167 71,-4-6,112-69,-19 22,12-5,-40 30,-180 137,195-154,1 0,-1 0,0 0,1 0,-1 0,1 0,-1 0,0 0,1 0,-1 0,1 0,-1 0,0 0,1 0,-1 0,0 1,1-1,-1 0,1 0,-1 0,0 1,1-1,-1 0,0 0,0 1,1-1,-1 0,0 1,0-1,1 0,-1 1,0-1,0 0,0 1,0-1,0 1,1-1,-1 0,0 1,0-1,0 1,0-1,0 0,0 1,0-1,0 1,-1-1,1 0,0 1,0-1,0 1,0-1,0 0,-1 1,1-1,0 0,0 1,-1-1,1 0,0 1,0-1,-1 0,1 0,0 1,34-4,263-90,-290 96,-26 11,-187 82,206-96,0-1,1 1,-1 0,0 0,1-1,-1 1,1 0,-1 0,0 0,1 0,-1-1,1 1,-1 0,0 0,1 0,-1 0,1 0,-1 0,1 0,-1 0,0 0,1 0,-1 1,1-1,-1 0,0 0,1 0,-1 0,1 1,-1-1,0 0,1 0,-1 1,0-1,1 0,-1 1,0-1,0 0,1 1,-1-1,0 0,0 1,0-1,1 0,-1 1,0-1,0 1,0-1,0 1,0-1,0 0,0 1,0-1,0 1,0-1,0 0,0 1,0-1,0 1,0-1,0 1,-1-1,1 0,0 1,185-61,-185 60,0 1,0-1,0 0,0 1,0-1,0 0,0 1,0-1,0 1,0-1,1 0,-1 1,0-1,0 0,0 1,0-1,1 0,-1 0,0 1,0-1,0 0,1 0,-1 1,0-1,1 0,-1 0,0 0,1 1,-1-1,0 0,0 0,1 0,-1 0,1 0,-1 0,0 0,1 1,-1-1,0 0,1 0,-1 0,1-1,-131 63,190-62,94 6,-154-6,-1 0,1 1,0-1,0 0,0 1,0-1,0 0,0 1,0-1,-1 0,1 1,0-1,0 1,0-1,1 0,-1 1,0-1,0 0,0 1,0-1,0 0,0 1,0-1,1 0,-1 1,0-1,0 0,0 1,1-1,-1 0,0 0,0 1,1-1,-1 0,0 0,1 0,-1 1,0-1,1 0,-1 0,0 0,1 0,-1 0,-36 12,-119-7,327 1,-209 21,-170 63,224-112,228-68,-261 85,-2 11,0 0,0 2,1 0,0 1,1 0,0 1,0 1,1 1,-4 4,-4 2,-140 115,168-149,228-131,-107 61,-146 131,-264 326,228-277,56-93,1 0,-1-1,0 1,0-1,0 1,1 0,-1-1,0 1,0 0,1-1,-1 1,1-1,-1 1,0-1,1 1,-1-1,1 1,-1-1,1 0,0 1,-1-1,1 0,-1 1,1-1,0 0,-1 1,1-1,0 0,-1 0,1 0,0 0,-1 0,1 0,0 0,-1 0,1 0,0 0,-1 0,1 0,0-1,-1 1,1 0,-1 0,1-1,0 1,-1 0,1-1,-1 1,1 0,-1-1,1 1,-1-1,1 1,-1-1,0 1,1-1,-1 0,26-19,-2-1,0-1,-1-1,-2-1,15-21,8-9,166-164,-208 206,-27 22,-18 19,1 1,2 3,1 1,1 2,3 1,1 2,-28 41,-32 55,94-135,0 1,1 0,-1 0,1-1,-1 1,0 0,1 0,-1-1,1 1,0 0,-1-1,1 1,-1-1,1 1,0-1,0 1,-1-1,1 0,0 1,0-1,-1 0,1 1,0-1,0 0,0 0,0 0,-1 0,1 0,0 0,0 0,0 0,0 0,-1 0,1 0,0-1,0 1,0 0,-1 0,1-1,0 1,0-1,-1 1,1-1,0 1,-1-1,1 1,0-1,-1 1,1-1,-1 0,1 0,-1 1,1-1,-1 0,0 1,1-1,-1 0,182-172,-131 117,171-165,-211 211,-18 17,-20 18,-61 71,4 3,4 4,-5 20,79-103,36-48,-19 17,419-384,-375 357,-76 74,-364 424,385-460,0 0,1 0,-1 0,0-1,1 1,-1 0,1 0,-1 0,0 0,1 0,-1 0,1 0,-1 0,0 0,1 0,-1 0,0 1,1-1,-1 0,1 0,-1 0,0 0,1 1,-1-1,0 0,1 0,-1 1,0-1,0 0,1 0,-1 1,0-1,0 0,1 1,-1-1,0 0,0 1,0-1,0 1,43-27,380-297,-423 324,0-1,0 0,0 1,0-1,1 1,-1-1,0 0,0 1,1-1,-1 0,0 0,1 1,-1-1,0 0,1 0,-1 1,0-1,1 0,-1 0,1 0,-1 0,0 1,1-1,-1 0,1 0,-1 0,1 0,-1 0,0 0,1 0,-1 0,-34 41,32-38,-247 308,249-312,0 1,0 0,0 0,-1-1,1 1,0 0,0 0,0-1,-1 1,1 0,0 0,0 0,-1 0,1-1,0 1,-1 0,1 0,0 0,0 0,-1 0,1 0,0 0,-1 0,1 0,0 0,0 0,-1 0,1 0,0 0,-1 0,1 0,0 0,-1 0,1 0,72-76,3 3,4 3,45-28,-102 82,-49 37,9-7,-57 46,2 4,3 3,-17 25,59-55,64-82,104-70,-131 111,-20 10,-22 13,-85 87,97-88,-1-1,-1-1,0-1,-1-1,0-1,-1-1,-15 4,34-14,-488 176,444-161</inkml:trace>
  <inkml:trace contextRef="#ctx0" brushRef="#br0" timeOffset="142936.64">1043 2952,'0'0,"0"0,0 0,0 0,0 0,0 0,0 0,0 0,0 0,0 0,0 0,0 0,0 0,0 0,0 0,0 0,0 0,0 0,0 0,0 0,0 0,0 0,28 0,4276 0,-4046-33,229-83,80-29,-436 117,2 7,0 5,1 6,0 5,100 12,-147-5,9 0,-32 1,0-2,1-4,-1-2,31-8,457-100,-165 51,116 7,-237 28,-206 20</inkml:trace>
  <inkml:trace contextRef="#ctx0" brushRef="#br0" timeOffset="144423">10672 2600,'12'11,"129"148,-124-134</inkml:trace>
  <inkml:trace contextRef="#ctx0" brushRef="#br0" timeOffset="144786.11">10574 2797,'0'0,"0"0,0 0,0 0,1 0,2 0,0 0,3-2,1-2,6-3,11-7,1 0,6-3,-1 2,5-2,-4 3,4-2,-5 2</inkml:trace>
  <inkml:trace contextRef="#ctx0" brushRef="#br0" timeOffset="145403.71">9898 2600,'16'20,"53"137,-59-132</inkml:trace>
  <inkml:trace contextRef="#ctx0" brushRef="#br0" timeOffset="145772.63">9633 2952,'3'-16,"2"-1,-1 1,2 0,0 0,1 1,0 0,2 0,-1 1,2 0,0 0,0 1,2 1,-1-1,2 2,-1 0,13-8,138-74,-136 80</inkml:trace>
  <inkml:trace contextRef="#ctx0" brushRef="#br0" timeOffset="146357">8907 2600,'3'20,"0"0,1 0,2 0,-1-1,2 0,1 0,0-1,1 1,1-2,1 0,1 0,0-1,6 6,-1 1</inkml:trace>
  <inkml:trace contextRef="#ctx0" brushRef="#br0" timeOffset="146688.91">8795 2952,'0'-1,"0"-1,0 0,0-1,0-1,0 0,1-2,1 1,1-5,2-1,3-6,1-1,6-6,1 2,4-5,0 4,2-4,-2 3</inkml:trace>
  <inkml:trace contextRef="#ctx0" brushRef="#br0" timeOffset="147171.63">8021 2615,'16'30,"49"114,-56-129,0-3</inkml:trace>
  <inkml:trace contextRef="#ctx0" brushRef="#br0" timeOffset="147495.85">7560 2952,'0'0,"0"0,0 0,0 0,2 0,0 0,4-2,0-1,5-7,0-2,5-6,6-8,-2 2</inkml:trace>
  <inkml:trace contextRef="#ctx0" brushRef="#br0" timeOffset="148075.9">7470 1524,'0'0,"0"0,0 0,30 0,-9 0,-14 0</inkml:trace>
  <inkml:trace contextRef="#ctx0" brushRef="#br0" timeOffset="148452.47">7415 1524,'111'-11,"-87"7</inkml:trace>
  <inkml:trace contextRef="#ctx0" brushRef="#br0" timeOffset="148972.13">7875 975,'14'33,"141"196,-55-43,-94-177</inkml:trace>
  <inkml:trace contextRef="#ctx0" brushRef="#br0" timeOffset="149436.96">7847 1165,'59'0,"35"0,-62 0</inkml:trace>
  <inkml:trace contextRef="#ctx0" brushRef="#br0" timeOffset="149920.87">8264 1165,'0'0,"0"0,0 0,0 0,0 0,32 7,60 67,-85-66</inkml:trace>
  <inkml:trace contextRef="#ctx0" brushRef="#br0" timeOffset="150424.41">8286 1172,'0'0,"0"0,0 0,0 0,0 0,33 1,5 10,-28-8</inkml:trace>
  <inkml:trace contextRef="#ctx0" brushRef="#br0" timeOffset="151687.38">8083 827,'0'27,"2"-14,-1 1,-1 0,0 0,-1-1,0 1,-1 0,-1-1,0 0,0 1,-2-1,0-1,0 1,-1-1,-1 0,0 0,0 0,-6 5,6-9</inkml:trace>
  <inkml:trace contextRef="#ctx0" brushRef="#br0" timeOffset="152328.13">8070 1165,'0'0,"0"0,0 0,0 0,0 0,0 0,-33 6,15 6,0 0,1 1,1 1,0 1,1 0,0 1,-6 9,7-7,-11 9</inkml:trace>
  <inkml:trace contextRef="#ctx0" brushRef="#br0" timeOffset="153600.96">7657 1341,'0'0,"0"0,0 0,0 0,-50 52,35-41,0 1,1-4,2 1,-1 1,2 0,-1 0,1 2,1-1,0 1,1 1,0 0,1 0,0 0,0 3,8-15,0-1</inkml:trace>
  <inkml:trace contextRef="#ctx0" brushRef="#br0" timeOffset="154309.29">7330 1186,'0'0,"16"26,78 173,22-49,-116-150,0 0</inkml:trace>
  <inkml:trace contextRef="#ctx0" brushRef="#br0" timeOffset="154989.13">7657 1524,'0'0,"0"0,0 0,0 0,0 0,0 0,-21 0,4 2,0 0,0 1,0 1,1 1,0 1,0 0,0 1,1 0,0 1,-8 6,12-8</inkml:trace>
  <inkml:trace contextRef="#ctx0" brushRef="#br0" timeOffset="155990.56">6695 1524,'-52'90,"-50"64,94-142</inkml:trace>
  <inkml:trace contextRef="#ctx0" brushRef="#br0" timeOffset="156407.69">6429 1524,'100'18,"-68"-15,-26-3</inkml:trace>
  <inkml:trace contextRef="#ctx0" brushRef="#br0" timeOffset="157836.01">9242 1165,'26'27,"142"120,-79-57,-78-79</inkml:trace>
  <inkml:trace contextRef="#ctx0" brushRef="#br0" timeOffset="158120.37">9283 1376,'0'0,"0"0,0 0,0 0,0 0,0 0,0 0,0 0,0 0,1 0,3-2,2-3,0 1,1-2,-1 1,-1-1</inkml:trace>
  <inkml:trace contextRef="#ctx0" brushRef="#br0" timeOffset="160103.14">13875 2600,'8'-21,"-8"21</inkml:trace>
  <inkml:trace contextRef="#ctx0" brushRef="#br0" timeOffset="160625.62">13819 2432,'52'68,"-47"-59</inkml:trace>
  <inkml:trace contextRef="#ctx0" brushRef="#br0" timeOffset="161236.62">13862 2776,'45'53,"-40"-48</inkml:trace>
  <inkml:trace contextRef="#ctx0" brushRef="#br0" timeOffset="161808.41">13966 2952,'0'0,"0"0,0 0,0 0,0 0,0 0,33 0,-9 0,-16 0</inkml:trace>
  <inkml:trace contextRef="#ctx0" brushRef="#br0" timeOffset="162284.56">14163 2622,'0'198,"0"-189</inkml:trace>
  <inkml:trace contextRef="#ctx0" brushRef="#br0" timeOffset="162775.24">14135 2241,'0'29,"0"126,0-143</inkml:trace>
  <inkml:trace contextRef="#ctx0" brushRef="#br0" timeOffset="163197.1">13842 2600,'0'0,"0"0,0 0,0 0,0 0,0 0,0 0,0 0,0 0,0 0</inkml:trace>
  <inkml:trace contextRef="#ctx0" brushRef="#br0" timeOffset="163954.38">13004 2600,'30'34,"-26"-25,-4-9</inkml:trace>
  <inkml:trace contextRef="#ctx0" brushRef="#br0" timeOffset="164444.26">12829 2607,'0'0,"0"0,0 0,0 0,0 0,0 0,0 0,41 101,-29-74,0-2</inkml:trace>
  <inkml:trace contextRef="#ctx0" brushRef="#br0" timeOffset="164857.97">12983 2952,'0'-28,"0"28</inkml:trace>
  <inkml:trace contextRef="#ctx0" brushRef="#br0" timeOffset="165188.28">13102 2952,'0'0,"0"0,0 0,0 0,0 0,0 0,0 0,0 0,0 0,0 0,0 0,0 0,0 0,0 0,0 0,0 0</inkml:trace>
  <inkml:trace contextRef="#ctx0" brushRef="#br0" timeOffset="165467.37">13130 2938,'9'-45,"-5"41</inkml:trace>
  <inkml:trace contextRef="#ctx0" brushRef="#br0" timeOffset="165732.79">13136 2622,'30'155,"-25"-141</inkml:trace>
  <inkml:trace contextRef="#ctx0" brushRef="#br0" timeOffset="165938.64">13185 2973,'0'1,"0"1,0 0,0 1,0 0,0 0,0 0,0-1,0 0,0-1,0-1,0 0,0 0</inkml:trace>
  <inkml:trace contextRef="#ctx0" brushRef="#br0" timeOffset="166148.1">13240 3163,'0'0,"0"0,0 0,0 0,0 0,0 0,2 1,1 2,1 1,2 2,-1-1</inkml:trace>
  <inkml:trace contextRef="#ctx0" brushRef="#br0" timeOffset="179023.13">7264 3910,'0'0</inkml:trace>
  <inkml:trace contextRef="#ctx0" brushRef="#br0" timeOffset="179918.97">4410 5089,'0'0</inkml:trace>
  <inkml:trace contextRef="#ctx0" brushRef="#br0" timeOffset="185341.02">3232 4906,'0'0</inkml:trace>
  <inkml:trace contextRef="#ctx0" brushRef="#br0" timeOffset="190819.71">11 5115,'0'0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0.230"/>
    </inkml:context>
    <inkml:brush xml:id="br0">
      <inkml:brushProperty name="width" value="0.05" units="cm"/>
      <inkml:brushProperty name="height" value="0.05" units="cm"/>
      <inkml:brushProperty name="ignorePressure" value="1"/>
    </inkml:brush>
  </inkml:definitions>
  <inkml:trace contextRef="#ctx0" brushRef="#br0">78 1,'0'0</inkml:trace>
  <inkml:trace contextRef="#ctx0" brushRef="#br0" timeOffset="308.45">26 80,'0'5,"0"5,0 1</inkml:trace>
  <inkml:trace contextRef="#ctx0" brushRef="#br0" timeOffset="528.71">0 132,'0'14,"0"17,5 8,9 2,4-6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0:04.598"/>
    </inkml:context>
    <inkml:brush xml:id="br0">
      <inkml:brushProperty name="width" value="0.05" units="cm"/>
      <inkml:brushProperty name="height" value="0.05" units="cm"/>
      <inkml:brushProperty name="ignorePressure" value="1"/>
    </inkml:brush>
  </inkml:definitions>
  <inkml:trace contextRef="#ctx0" brushRef="#br0">0 1,'0'0</inkml:trace>
  <inkml:trace contextRef="#ctx0" brushRef="#br0" timeOffset="365.75">0 1,'0'0</inkml:trace>
  <inkml:trace contextRef="#ctx0" brushRef="#br0" timeOffset="725.38">0 1,'0'0</inkml:trace>
  <inkml:trace contextRef="#ctx0" brushRef="#br0" timeOffset="1315.47">0 1,'0'0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5.570"/>
    </inkml:context>
    <inkml:brush xml:id="br0">
      <inkml:brushProperty name="width" value="0.025" units="cm"/>
      <inkml:brushProperty name="height" value="0.025" units="cm"/>
      <inkml:brushProperty name="ignorePressure" value="1"/>
    </inkml:brush>
  </inkml:definitions>
  <inkml:trace contextRef="#ctx0" brushRef="#br0">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160"/>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406"/>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3.68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16756 12552 0,'0'0'16,"0"5"-16,0-5 15,0 4-15,0-4 0,0 5 0,0-5 16,0 5-16,0-5 16,0 4-16,0-4 0,0 5 0,0-5 15,0 4-15,0-4 0,0 5 0,0-5 32,0 5-32,0-1 0,0 1 0,0 0 15,0-5 1,0 4-16,0-4 15,-5 19-15,5-10 0,0 5 16,0-14 0,0 14-16,-4 1 0,-1-7 15,5 7-15,0-15 16,0 13 0,0-13-16,-5 33 0,5-14 0,0-6 15,0-13 1,0 14-16,0 4 15,0-3-15,0-1 0,0-14 32,-5 46-32,5-46 0,0 19 0,0-19 15,-4 18-15,4-18 0,-5 15 0,5-15 32,-4 18-32,4-18 0,0 19 0,0-1 0,0 0 15,0-18 1,0 15-16,0-15 15,0 19-15,0-5 0,0 0 16,0-14 0,-5 50-16,5-50 0,0 19 0,0-19 15,0 19-15,0-19 0,0 18 0,0-18 32,0 14-32,0-14 0,5 42 0,-1-23 15,1 0-15,-5-19 16,4 18-16,1-4 15,0 0-15,0 1 16,-5-15 0,4 13-16,-4-13 0,0 0 0,0 0 15,0 0-15,0 0 32,0 0-32,0 0 0,0 0 0,0 0 15,0 0 1,0 0-16,0 0 15,0 0-15,0 0 0,0 0 16,0 0 0,0 0-16,0 0 0,0 0 0,0 0 15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867"/>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608"/>
    </inkml:context>
    <inkml:brush xml:id="br0">
      <inkml:brushProperty name="width" value="0.025" units="cm"/>
      <inkml:brushProperty name="height" value="0.025" units="cm"/>
      <inkml:brushProperty name="ignorePressure" value="1"/>
    </inkml:brush>
  </inkml:definitions>
  <inkml:trace contextRef="#ctx0" brushRef="#br0">1 21,'0'0</inkml:trace>
  <inkml:trace contextRef="#ctx0" brushRef="#br0" timeOffset="278.12">1 21,'0'-9,"0"-3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7:48.139"/>
    </inkml:context>
    <inkml:brush xml:id="br0">
      <inkml:brushProperty name="width" value="0.05" units="cm"/>
      <inkml:brushProperty name="height" value="0.05" units="cm"/>
      <inkml:brushProperty name="ignorePressure" value="1"/>
    </inkml:brush>
    <inkml:brush xml:id="br1">
      <inkml:brushProperty name="width" value="0.025" units="cm"/>
      <inkml:brushProperty name="height" value="0.025" units="cm"/>
      <inkml:brushProperty name="ignorePressure" value="1"/>
    </inkml:brush>
  </inkml:definitions>
  <inkml:trace contextRef="#ctx0" brushRef="#br0">9424 101,'0'0,"0"0,0 0,0 0,0 0,0 0,0 0,0 0,0 0,0 0,0 0,0 0,0 0,0 0,8 30,-8 203,-16-213,-75 190,13-53,-25-39,32-43,-87 101,143-159,-1-1,-1-1,0 0,-1-1,-1-1,0-1,-13 6,22-13,-4 2,0 0,0 1,0 0,1 1,0 0,1 1,0 1,0 0,1 1,-170 171,72-110,-56 85,-12-55,-250 73,180-76,108-15,-109 23,-83 55,191-70,51-59,50-20,1 1,1 1,0 3,1 0,-6 7,-147 94,120-72,-87 42,-17-35,89-14,-109 41,-137 63,176-81,-33-58,64 25,0 24,-143 41,-43 20,289-106,0-1,0-1,-1 0,1-2,-2 0,1-1,-1-2,-17 2,-282-5,292 4,0 1,1 2,0 1,0 1,1 1,0 1,-14 9,-18 7,-168 32,86-42,111-9,-239 90,252-88,-1-1,0-1,0-1,-1 0,0-1,0-2,0 1,-16 0,-157-4,130 27,5-14,53-13,0-1,0-1,0 1,0 0,0-1,0 0,0 0,1 0,-1 0,0-1,1 0,-1 1,1-1,-1-1,1 1,0 0,0-1,0 1,0-1,0 0,1 0,-1 0,1 0,0-1,0 1,0-1,0-1,-5-152,-64 73,53 63,16 20,1 0,-1 1,1-1,0 0,-1-1,1 1,0 0,0 0,0-1,0 1,0 0,0-1,0 1,0-1,0 1,1-1,-1 1,1-1,-1 0,1 1,0-1,-1 0,1 1,0-1,0 0,0 0,1 1,-1-1,0 0,0 1,1-1,-1 0,1 1,0-1,-1 1,1-1,0 1,0-1,0 1,0 0,0-1,0 1,1-1,5-4,0-1,0 1,1 0,-1 1,1 0,1 0,-1 1,1 0,0 0,0 1,0 0,0 0,1 1,20-11,-30 13</inkml:trace>
  <inkml:trace contextRef="#ctx0" brushRef="#br0" timeOffset="4539.69">9389 101,'-22'102,"-33"57,46-138,-2 0,0 0,-1-2,-1 1,-1-1,-1-1,-2 1,-88 136,33-24,-15 42,83-165</inkml:trace>
  <inkml:trace contextRef="#ctx0" brushRef="#br0" timeOffset="10374.39">9347 101,'-30'-25,"5"12,0 2,-1 0,-1 2,1 1,-1 1,-1 1,0 2,1 0,-1 2,0 1,0 1,0 2,-19 3,-44-3,68-2,7-1,0 1,0 0,-1 2,1-1,0 2,0 0,1 1,-1 1,-4 2,-26 11,0-1,0-3,-2-2,0-2,0-2,-48 2,-326-3,235 44,122-27,24-11,-306 122,55-32,287-102,-26 13,-2-3,1 0,-1-2,-1-1,0-2,0-2,-10 0,-150 49,154-43,0 1,1 2,0 1,1 2,1 2,0 2,-8 7,16-7,0-2,-1-1,0-2,-2 0,-30 8,-221 94,261-105,-7 1,1 2,0 1,1 1,1 2,1 0,-15 16,13-11,-2-1,0-1,-2-1,0-2,-14 6,-85 56,-475 328,283-204,62-42,20 1,103-88,-105 92,-19 38,54-34,-154 132,242-200,-31 24,-38 36,120-111,-9 7,-51 3,127-62</inkml:trace>
  <inkml:trace contextRef="#ctx0" brushRef="#br0" timeOffset="17142.8">2249 4034,'0'0,"0"0,0 0,0 0,0 0,0 0,0 0,0 0,0 0,0 0,0 0,0 0,0 0,0 0,0 0,0 0,0 0,0 0,0 0,0 0,0 0,0 0,0 0,0 0,0 0,0 0,0 0,0 0,0 0,0 0,-5 0,-7-1,1 1,0 0,-1 0,1 1,0 1,0 0,0 1,0 0,0 0,0 1,1 1,-2 1,-7 6,1 1,1 0,0 2,1 0,1 1,0 0,1 1,1 1,0 0,2 1,0 0,-8 21,-108 173,50-97,-65 95,-11-21,133-170,3-1,0-1,-2-2,0 0,0 0,-2-2,1-1,-10 4,-77 59,-83 118,163-181,27-13</inkml:trace>
  <inkml:trace contextRef="#ctx0" brushRef="#br0" timeOffset="19655.87">1734 3675,'-119'0,"-1155"0,1253 2,1 1,-1 1,1 1,0 0,1 2,-1 0,1 2,1 0,0 1,-1 1,-49 23,68-34,0 0</inkml:trace>
  <inkml:trace contextRef="#ctx0" brushRef="#br0" timeOffset="21892.12">1195 4034,'0'0,"0"0,0 0,0 0,0 0,0 0,0 0,0 0,0 0,0 0,0 0,0 0,0 0,0 0,0 38,1-36,-1 0,0 0,0 1,0-1,0 0,0 0,0 0,-1 0,1 1,-1-1,0 0,1 0,-1 0,0 0,0 0,0 0,-1 0,1-1,0 1,-1 0,1-1,-1 1,1-1,-1 1,0-1,0 0,0 1,1-1,-1 0,0 0,0-1,-1 1,1 0,0-1,0 1,0-1,0 0,-1 0,1 1,0-1,0-1,-2 1,-97-27,75 17,-145 6,-42-17,29 21,50-43,-38-33,90 2,31 17,48 51</inkml:trace>
  <inkml:trace contextRef="#ctx0" brushRef="#br0" timeOffset="24125.3">1148 4034,'0'0,"0"0,0 0,0 0,0 0,0 0,0 0,0 0,0 0,0 0,0 0,0 0,0 0,0 0,0 0,0 0,0 0,0 33,0 219,-37-31,18-115,7-51,-19 134,14-104,-7-12,-45 72,40-46,29-86</inkml:trace>
  <inkml:trace contextRef="#ctx0" brushRef="#br0" timeOffset="25141.59">1455 4554,'0'0,"0"0,-2 38,0-32,0 0,0 1,-1-1,0-1,0 1,-1 0,1-1,-1 1,0-1,-1 0,1-1,-1 1,0-1,0 0,-1 0,1 0,-1-1,-2 2,-42 34,31-20,-4 3,1 1,1 2,1 0,1 1,1 1,-9 18,17-21,-58 82,67-106,1 0</inkml:trace>
  <inkml:trace contextRef="#ctx0" brushRef="#br0" timeOffset="25885.43">1447 4393,'-100'50,"92"-44,-16 13,0 2,1 1,1 1,1 1,1 1,2 0,0 2,11-16</inkml:trace>
  <inkml:trace contextRef="#ctx0" brushRef="#br0" timeOffset="26480.98">1419 4034,'0'0,"0"0,0 0,0 0,0 0,-3 28,-9 4,-2-2,0 1,-2-2,-1 0,-1-1,-10 9,-37 46,62-77</inkml:trace>
  <inkml:trace contextRef="#ctx0" brushRef="#br0" timeOffset="27187.3">1280 4034,'0'0,"0"0,0 0,0 0,0 0,0 0,0 0,0 0,0 0,0 0,0 0,0 0,-374 7,364-7</inkml:trace>
  <inkml:trace contextRef="#ctx0" brushRef="#br0" timeOffset="28296.17">1085 3675,'-68'11,"-365"133,222-132,-6-3,208-9</inkml:trace>
  <inkml:trace contextRef="#ctx0" brushRef="#br0" timeOffset="29266.16">1209 3681,'0'5,"0"-1,0 1,-1-1,0 0,0 1,0-1,0 0,0 0,-1 0,0 0,0 0,0 0,0 0,-1-1,0 1,1-1,-1 0,0 0,-1 0,1 0,-1 0,1-1,-1 1,0-1,1 0,-4 1,-32 20,-1-1,-1-2,-1-2,-1-2,0-1,-21 2,-156 1,103-15,56 19,52-17</inkml:trace>
  <inkml:trace contextRef="#ctx0" brushRef="#br0" timeOffset="42707.67">8621 1177,'0'0,"0"0,0 0,0 0,0 0,0 0,0 0,0 0,0 0,0 0,0 0,0 0,0 0,0 0,0 0,0 0,0 0,0 0,0 0,0 0,0 0,0 0,0 0,0 0,-31 0,-145 6,-230-5,401 0,0-1,-1 1,1-1,-1-1,1 1,0-1,-1 0,1 0,0 0,0-1,-1 0,1 0,1 0,-1-1,0 1,0-1,1 0,0-1,0 1,-1-2,-76-79,78-8,3 35,0-113,14 0,-7 158,-7 12</inkml:trace>
  <inkml:trace contextRef="#ctx0" brushRef="#br0" timeOffset="44513.48">8635 959,'-55'-45,"43"38,-1 0,0 0,0 1,0 1,-1 0,0 0,0 2,0 0,0 1,-1 0,1 1,-9 0,-26-45,45 42,-3-2,0 0,0-1,1 1,0-1,1-1,0 1,0-1,0 0,1 0,0 0,1 0,0-1,0 0,1 0,-1-2,-4-97,7 109,0 0</inkml:trace>
  <inkml:trace contextRef="#ctx0" brushRef="#br0" timeOffset="45538.38">8230 994,'0'0,"0"0,0 0,0 0,0 0,0 0,0 0,0 0,0 0,-2-7,-1 0,0 0,0 0,0 1,-1 0,0-1,0 1,-1 0,1 1,-1-1,0 1,-1 0,0 0,1 1,-3-1,-14-15,-60-122,65 106,-36-103,53 140,0-1</inkml:trace>
  <inkml:trace contextRef="#ctx0" brushRef="#br0" timeOffset="50446.42">8580 101,'39'104,"-32"-69,9 67,-9-62,-7-40,0 0</inkml:trace>
  <inkml:trace contextRef="#ctx0" brushRef="#br0" timeOffset="53497.53">8761 460,'0'0,"0"-37,0-190,-64 152,58 70,-1 1,0 0,-1 1,1-1,0 2,-1-1,0 1,0 0,1 0,-1 1,0 0,0 1,0-1,-1 2,1-1,0 1,1 0,-2 1,-32 0,36-2,1-1,0 1,-1-1,1 1,0 0,0 1,-1-1,1 1,0 0,0 0,0 0,0 0,0 1,0 0,0-1,0 2,1-1,-1 0,1 1,-1-1,1 1,0 0,0 0,-80 110,64-2,42 1,-13-97,0-1,0-1,2 1,-1-2,2 0,0 0,0-1,1-1,0 0,1 0,0-2,0 0,1-1,0 0,9 1,-15-5,0-1,-1-1,1 0,0 0,0-1,0 0,-1-1,1 0,0 0,0-1,-1-1,2 0,70-67,-12 18,-50 20,-1-1,-2-1,-1-1,-2 0,5-21,-14 44,0-1</inkml:trace>
  <inkml:trace contextRef="#ctx0" brushRef="#br0" timeOffset="58907.35">7687 1192,'0'18,"1"-13,-1 0,1 1,-1-1,-1 0,1 1,-1-1,0 0,0 0,0 0,-1 0,1 0,-1 0,-1 0,1 0,-1-1,0 1,0 0,-81 124,67-112,-2-1,1-1,-2 0,0-2,-1 0,0-1,0-1,-2-1,-20 6,8-5,0 2,1 2,1 1,0 1,1 2,0 1,-150 99,158-101,-2-1,0-2,-1 0,-1-2,0-1,-13 3,-99 48,113-44,28-19,-1 0,0-1,1 1,-1 0,0-1,1 1,-1 0,1 0,-1-1,0 1,1 0,-1 0,1 0,-1 0,1-1,-1 1,1 0,-1 0,0 0,1 0,-1 0,1 0,-1 0,1 0,-1 0,1 1,-1-1,1 0,-1 0,0 0,1 0,-1 1,1-1,-1 0,1 0,-1 1,0-1,1 0,-1 1,0-1,0 0,1 1,-1-1,0 1,1-1,-1 0,0 1,0-1,0 1,0-1,0 1,1-1,-1 1,0-1,0 1,0-1,0 0,0 1,0-1,0 1,-1-1,1 1,0-1,0 1,0-1,0 1,241-53,-203 45,-1-3,0-1,0-1,-2-2,1-2,-2-1,0-2,-1-1,-1-1,-1-2,-1-1,-1-2,-1-1,-2-1,0-1,-26 29,0 1,0-1,0 1,0-1,1 1,-1 0,0-1,0 1,1-1,-1 1,0-1,1 1,-1-1,0 1,1-1,-1 0,1 1,-1-1,0 1,1-1,-1 0,1 0,-1 1,1-1,0 0,-1 0,1 1,-1-1,1 0,-1 0,1 0,0 0,-1 0,1 0,-1 0,1 0,-1 0,1 0,0 0,-1-1,1 1,-1 0,1 0,-1 0,1-1,-1 1,1 0,-1-1,1 1,-1 0,1-1,-1 1,0-1,1 1,-1-1,0 1,1 0,-1-1,0 0,-12 22,-2-1,0-1,-1 0,-1 0,-1-2,0 0,-1-1,-1-1,-1-1,-19 11,-17 4,56-29,0 0,1 0,-1 0,0 1,1-1,-1 0,0 0,1 1,-1-1,0 0,0 1,1-1,-1 0,0 1,0-1,0 0,1 1,-1-1,0 0,0 1,0-1,0 0,0 1,0-1,0 1,0-1,0 0,0 1,0-1,0 1,0-1,0 0,0 1,152-20,-104 7,-1-1,0-3,0-1,-2-3,26-15,86-95,-88 96,-59 29</inkml:trace>
  <inkml:trace contextRef="#ctx0" brushRef="#br0" timeOffset="64395.17">5370 1177,'0'0,"0"0,0 0,0 0,0 0,0 0,0 0,0 0,0 0,0 0,0 0,0 0,0 0,-3-8,-1 1,0-1,-1 1,0 0,0 0,0 0,-1 1,0 0,0 0,0 0,-1 1,0 0,0 0,0 1,-1 0,1 0,-1 1,0 0,0 0,-7-1,-22-13,-1 3,0 0,-1 3,-1 1,0 2,0 1,0 3,-9 0,28 4,1-2,0-1,1 0,-1-1,0-1,1-1,0-1,1-1,-1 0,-3-3,-133-55,59 56,28 10,58 0,0-2,0 2,1 0,-1 0,0 0,0 1,0 1,1 0,-1 0,1 1,-1 0,1 0,0 1,0 1,1-1,-1 1,-3 4,-69 108,62-83,5-7,0 1,1 0,2 1,1 0,2 1,-4 20,3 123,-11-4,13-120,-22 92,29-133,1 0,-1 0,1 0,1 0,0 0,0 0,0 0,1 0,0-1,0 1,1-1,0 0,1 0,-1 0,1-1,0 0,1 1,0-2,0 1,0-1,0 0,1 0,0-1,0 0,0 0,0 0,1-1,0 0,-1-1,1 0,0 0,0 0,0-1,0-1,1 1,1-1,4-3,0-1,0 0,-1-1,0-1,0 0,0-1,-1 0,0-1,0 0,9-9,-5 6,2-7,-18 18</inkml:trace>
  <inkml:trace contextRef="#ctx0" brushRef="#br0" timeOffset="65405.18">4279 818,'14'10,"-1"0,1 0,1-2,-1 0,1 0,1-2,-1 0,1 0,10 1,30 12,269 139,-182-88,-104-50,-29-15</inkml:trace>
  <inkml:trace contextRef="#ctx0" brushRef="#br0" timeOffset="66199.34">4204 1177,'13'-20,"-3"15,-1 2,0-1,1 1,-1 1,1 0,0 0,0 1,0 0,0 0,0 1,0 1,0 0,0 0,0 1,1 0,-3-1,270 45,53-41,-317-5</inkml:trace>
  <inkml:trace contextRef="#ctx0" brushRef="#br0" timeOffset="66964.62">4147 818,'109'168,"-97"-149,2-1,0 0,1-1,1-1,1-1,0 0,0-1,2-1,0 0,0-2,1 0,0-1,1-1,0-1,13 3,138 62,-63-4,-91-57</inkml:trace>
  <inkml:trace contextRef="#ctx0" brushRef="#br0" timeOffset="67703.95">4057 1177,'23'16,"118"55,136 58,-157-56,-120-73</inkml:trace>
  <inkml:trace contextRef="#ctx0" brushRef="#br0" timeOffset="68276.32">4000 1192,'54'65,"142"53,73 28,-219-130,-51-16</inkml:trace>
  <inkml:trace contextRef="#ctx0" brushRef="#br0" timeOffset="68830.81">4037 1529,'0'0,"0"0,0 0,0 0,0 0,27 0,204 0,-216 0</inkml:trace>
  <inkml:trace contextRef="#ctx0" brushRef="#br0" timeOffset="69299.92">3986 1529,'0'0,"0"0,0 0,0 0,0 0,0 0,22 0,197 0,-206 0</inkml:trace>
  <inkml:trace contextRef="#ctx0" brushRef="#br0" timeOffset="69777.48">4000 1529,'0'0,"0"0,0 0,0 0,0 0,0 0,0 0,27 22,126 42,-138-59</inkml:trace>
  <inkml:trace contextRef="#ctx0" brushRef="#br0" timeOffset="70512.61">3952 1634,'0'0,"0"0,0 0,0 0,0 0,0 0,25 14,87 22,-102-36</inkml:trace>
  <inkml:trace contextRef="#ctx0" brushRef="#br0" timeOffset="76541.1">5342 2965,'0'31,"-2"-11,-2 0,0 0,-2 0,0 0,-1-1,-1 0,-1-1,-7 12,-34 69,-46 59,52-39,37-94,7-25,0 0,0 0,0 0,0 0,0 0,0 0,0 0,0 0,0 0,0 0,0 0,0 0,0 0,0 0,0 0,0 0,0 0,0 0,0 0,0 0,-12 28,-18 45,15-45,12-21,1 0,-2-1,1 0,-1 0,1 0,-2 0,1 0,-1-1,1 0,-2 0,1 0,0 0,-5 2,-76-6,82-1,0 0,1 0,-1-1,1 1,-1-1,0 1,1-1,-1 0,1-1,-1 1,1-1,0 1,0-1,0 0,0 0,0 0,0-1,0 1,1-1,-1 1,1-1,-1 0,1 0,0 0,1 0,-1 0,0-1,1 1,0-1,-1 1,1-1,1 1,-56-156,36 25,10 108,-1-109,11 135,0 0</inkml:trace>
  <inkml:trace contextRef="#ctx0" brushRef="#br0" timeOffset="81834.4">3596 3675,'-23'17,"-53"74,29-29,4 28,6-38,-32 76,57-115,0-1,0 0,-1-1,-1-1,0 0,0-1,-1 0,0-1,-1-1,1 0,-10 2,-165-4,36-46,93 26,53 13,-1-1,0 1,0-2,1 1,0-1,-1 0,1-1,1 0,-1 0,1-1,0 0,-2-2,-3-2,-45-14,21 9,-92 2,91 5,-9 1,47 8,-1-1</inkml:trace>
  <inkml:trace contextRef="#ctx0" brushRef="#br1" timeOffset="121792.47">7553 101,'0'32,"-22"339,-44-44,-4-98,54-182</inkml:trace>
  <inkml:trace contextRef="#ctx0" brushRef="#br1" timeOffset="122523.3">7190 460,'0'0,"0"0,0 0,0 0,0 0,0 22,-6 55,-3-1,-4 0,-3 0,-3-2,-4 0,-11 22,19-52,-10 11,20-44</inkml:trace>
  <inkml:trace contextRef="#ctx0" brushRef="#br1" timeOffset="123115.19">6877 460,'0'0,"0"0,-3 19,-27 75,-4-1,-4-2,-47 80,43-88,2 2,4 1,4 2,-10 47,38-117</inkml:trace>
  <inkml:trace contextRef="#ctx0" brushRef="#br1" timeOffset="123651">6375 818,'0'0,"0"0,0 0,-2 17,-117 233,10 87,107-334,2-4</inkml:trace>
  <inkml:trace contextRef="#ctx0" brushRef="#br1" timeOffset="124146.4">5990 818,'0'0,"0"0,-3 13,-6 10,-55 131,8 4,-19 92,-21 134,92-369</inkml:trace>
  <inkml:trace contextRef="#ctx0" brushRef="#br1" timeOffset="124656.08">5468 1177,'0'0,"0"0,0 0,0 0,-4 60,-2-1,-4 1,-1-2,-7 13,-2 12,-68 230,79-287,5-14</inkml:trace>
  <inkml:trace contextRef="#ctx0" brushRef="#br1" timeOffset="125117.84">5125 1177,'0'0,"0"0,0 0,0 0,-8 120,-5-1,-6-1,-4-1,-26 70,-5 36,37-146,12-59</inkml:trace>
  <inkml:trace contextRef="#ctx0" brushRef="#br1" timeOffset="125589.59">4776 1529,'0'0,"0"0,0 0,0 0,0 0,-1 16,-77 290,-62 104,84-245,51-143</inkml:trace>
  <inkml:trace contextRef="#ctx0" brushRef="#br1" timeOffset="126116.9">4322 1888,'-6'27,"-179"337,111-134,73-230,1-1</inkml:trace>
  <inkml:trace contextRef="#ctx0" brushRef="#br1" timeOffset="126565.42">3959 2043,'0'0,"0"0,0 30,-46 137,32-132,-131 350,125-319,15-52</inkml:trace>
  <inkml:trace contextRef="#ctx0" brushRef="#br1" timeOffset="127057.78">3540 2261,'-37'136,"23"-101,-105 203,53-35,65-202,1-1</inkml:trace>
  <inkml:trace contextRef="#ctx0" brushRef="#br1" timeOffset="127441.34">3144 2605,'0'0,"0"0,0 0,-8 20,-67 116,5 4,0 19,50-115,4-6</inkml:trace>
  <inkml:trace contextRef="#ctx0" brushRef="#br1" timeOffset="127982.36">2808 2965,'-5'0,"0"1,0 1,1-1,-1 1,1-1,-1 1,1 1,-1-1,1 1,0-1,0 1,1 1,-1-1,0 0,1 1,0-1,0 1,0 0,0 0,1 1,0-1,-1 0,2 1,-1 0,-5 6,-27 50,3 1,3 2,3 0,2 2,-8 47,11-47,10-32</inkml:trace>
  <inkml:trace contextRef="#ctx0" brushRef="#br1" timeOffset="129064.23">2572 2965,'0'0,"0"0</inkml:trace>
  <inkml:trace contextRef="#ctx0" brushRef="#br1" timeOffset="129430.57">2572 2965,'1'28,"1"-9,0 0,2 0,0 0,1-1,1 1,0-1,2-1,0 1,1-1,0-1,13 16,15 14,-16-21</inkml:trace>
  <inkml:trace contextRef="#ctx0" brushRef="#br1" timeOffset="129914.23">2828 2965,'23'20,"-22"-19</inkml:trace>
  <inkml:trace contextRef="#ctx0" brushRef="#br1" timeOffset="130352.98">2947 2605,'0'0,"0"0,22 30,16 30,3-1,3-3,49 50,-85-98</inkml:trace>
  <inkml:trace contextRef="#ctx0" brushRef="#br1" timeOffset="130780.29">3254 2605,'0'0,"0"0,0 0,0 0,22 2,-1 1,0 1,0 1,-1 1,1 0,-1 2,-1 0,1 1,-1 1,-1 1,0 1,0 0,0 2,-9-7</inkml:trace>
  <inkml:trace contextRef="#ctx0" brushRef="#br1" timeOffset="131212.57">3679 2246,'22'22,"216"248,-227-260,-2-1</inkml:trace>
  <inkml:trace contextRef="#ctx0" brushRef="#br1" timeOffset="131639.18">3994 2057,'0'0,"0"0,21 21,223 188,-128-87,-82-85</inkml:trace>
  <inkml:trace contextRef="#ctx0" brushRef="#br1" timeOffset="132062.82">4336 1888,'21'6,"23"21,-2 2,-1 2,-1 2,-2 1,-2 2,11 14,-29-31,-9-10</inkml:trace>
  <inkml:trace contextRef="#ctx0" brushRef="#br1" timeOffset="132509.81">4706 1529,'0'0,"0"0,11 13,20 28,-6-3,2-2,1-1,2-1,1-2,2-1,1-1,17 10,-37-31</inkml:trace>
  <inkml:trace contextRef="#ctx0" brushRef="#br1" timeOffset="132930.31">5050 1374,'42'54,"245"225,-270-262</inkml:trace>
  <inkml:trace contextRef="#ctx0" brushRef="#br1" timeOffset="133384.41">5404 1177,'0'0,"0"0,0 0,31 27,214 227,-198-217,-38-28</inkml:trace>
  <inkml:trace contextRef="#ctx0" brushRef="#br1" timeOffset="133825.14">5795 1058,'43'41,"237"250,-251-260,-19-22</inkml:trace>
  <inkml:trace contextRef="#ctx0" brushRef="#br1" timeOffset="134265.59">6116 818,'0'0,"0"0,0 0,0 0,0 0,20 20,208 203,-120-144,-94-69</inkml:trace>
  <inkml:trace contextRef="#ctx0" brushRef="#br1" timeOffset="134698.9">6450 614,'67'76,"210"154,-134-67,-127-146</inkml:trace>
  <inkml:trace contextRef="#ctx0" brushRef="#br1" timeOffset="135074.24">6877 460,'0'0,"0"0,16 16,250 268,-187-213,-68-60</inkml:trace>
  <inkml:trace contextRef="#ctx0" brushRef="#br1" timeOffset="135526.6">7247 460,'0'0,"0"0,0 0,21 18,32 22,-3 2,-1 2,-2 2,-1 2,4 5,-39-42</inkml:trace>
  <inkml:trace contextRef="#ctx0" brushRef="#br1" timeOffset="135941.9">7520 121,'-1'15,"1"0,1 0,0-1,1 1,1-1,0 1,1-1,0 0,1 0,1 0,0-1,1 0,0 0,1-1,0 0,1 0,1-1,0 0,0 0,1-1,0-1,8 5,-3-4,-2 0</inkml:trace>
  <inkml:trace contextRef="#ctx0" brushRef="#br1" timeOffset="136357.28">7595 101,'0'0,"0"0,0 0,0 0,11 14,109 200,-103-190</inkml:trace>
  <inkml:trace contextRef="#ctx0" brushRef="#br0" timeOffset="184159.02">8666 172,'0'0,"0"0,0 0,0 0,0 0,0 0,0 0,0 0,0 0,0 0,0 0,0 0,0 0,0 0,0 0,0 0,-34 0,31 0,-1 0,0 0,1 0,-1 0,1 1,-1-1,1 1,-1 0,1 0,-1 1,1-1,0 1,0 0,-1-1,1 1,1 1,-1-1,0 0,0 1,1-1,-1 1,1 0,0 0,0 0,0 0,0 0,1 0,-1 0,1 1,0-1,-47 140,47-138,0 1,0 0,0-1,1 1,0 0,0 0,1-1,0 1,0 0,0-1,1 1,-1-1,1 1,1-1,-1 0,1 0,0 0,0 0,0 0,1-1,-1 1,1-1,0 0,5 3,-5-6,1 0,0-1,0 0,0 0,-1-1,1 1,0-1,0 0,-1 0,1-1,-1 1,1-1,-1 0,0 0,1 0,-1-1,0 0,-1 0,1 0,0 0,-1 0,0-1,1 1,-1-1,-1 0,1 0,-1 0,1 0,-1-1,1-2,1-1,1-1,-1 1,0-1,-1 0,0 0,-1-1,1 1,-2 0,1-1,-2 0,1 1,-1-1,0 1,-1-1,-1-5,1 12,1-1,0 0,0 0,-1 0,0 0,0 0,0 0,0 0,-1 0,1 1,-1-1,0 1,0-1,0 1,-1-1,1 1,-1 0,1 0,-3-1,-41-12,13 9,41 21,-25-13,-3-2,26 1,-6 0,0 0,0 0,15 11,-15-10,0 0,0 0,0 1,0-1,0 0,0 0,1 1,-1-1,0 0,1 0,-1 0,1 0,-1 0,1 0,-1 1,1-1,0 0,0-1,-1 1,1 0,0 0,0 0,0 0,0-1,0 1,0 0,0-1,0 1,1-1,-1 1,0-1,0 0,0 1,0-1,1 0,-1 0,0 0,1 0,0 2,0 1,0-1,0 0,0 1,-1-1,1 1,-1-1,0 1,0 0,1-1,-2 1,1 0,0 0,-1 0,1 0,-1 0,0 0,0 0,0 0,0 1,0-4,0 0,14 112,-14-112,0-1</inkml:trace>
  <inkml:trace contextRef="#ctx0" brushRef="#br0" timeOffset="186584.72">8513 530,'0'0,"0"0,0 0,0 0,0 0,0 0,0-13,0-220,27 184,-26 48,0 0,0 0,0 1,1-1,-1 1,0-1,0 1,0-1,0 1,0-1,1 1,-1 0,0 0,0-1,1 1,-1 0,0 0,0 1,1-1,-1 0,0 0,0 0,1 1,-1-1,0 1,0-1,0 1,0-1,0 1,0 0,0-1,0 1,0 0,0 0,0 0,0 0,0 0,0 0,34 71,-21-26,-2-99,-12 22,0 35,0 3,1 59,6-107,-7 40,0-1,0 0,0 1,-1-1,1 1,0-1,0 0,-1 1,1-1,-1 1,0-1,1 1,-1-1,0 1,0 0,0-1,0 1,0 0,0 0,0-1,0 1,0 0,-1 0,1 1,0-1,-1 0,1 0,-1 0,1 1,-1-1,1 1,-1-1,1 1,-1 0,0 0,1 0,-1-1,1 1,-1 1,0-1,1 0,-1 0,1 1,-1-1,0 1,1-1,-1 1,1-1,0 1,-1 0,1 0,0 0,-1 0,1 0,0 0,0 0,0 0,0 1,0-1,0 0,0 1,0-1,0 0,1 1,-1-1,1 1,-1-1,1 1,-1 0,1 0,-2 5,0 1,1-1,0 0,1 1,-1-1,1 1,1-1,-1 1,1-1,1 1,-1-1,1 0,1 0,-1 0,1 0,0 0,1 0,0-1,0 1,0-1,0 0,2 0,-3-6,-1 0,1-1,-1 1,1-1,-1 0,0 1,1-1,-1 0,0-1,1 1,-1 0,0-1,0 1,0-1,0 1,0-1,-1 0,1 0,0 0,-1 0,0 0,1 0,-1-1,0 1,0 0,0-1,0 1,0 0,-1-1,1 1,-1-1,0 1,0-1,0-2,3-1,-2 0,1 0,-1 0,1 0,-2-1,1 1,-1-1,0 1,0 0,-1-1,0 1,0 0,0-1,-1 1,0 0,0 0,0 0,-1 0,0 1,0-1,-1 1,1 0,-1 0,-1 0,1 0,0 0,-1 1,-1-1,6 5,-1-1,0 0,0 1,0-1,1 1,-1-1,0 1,0-1,0 1,0-1,0 1,0 0,0-1,0 1,0 0,0 0,0 0,0 0,0 0,0 0,0 0,0 0,0 0,0 1,0-1,1 0,-1 1,0-1,0 0,0 1,0-1,0 1,0-1,1 1,-1 0,0-1,0 1,1 0,-1 0,1-1,-1 1,0 0,1 0,-1 0,1 0,0 0,-1 0,1 0,0 0,0 0,-1 0,1 0,0 0,0 0,0 0,0 0,0 0,1 0,-1 0,0 0,0-1,1 1,-1 0,0 0,1 0,-1 0,1 0,0 0,-2 0,0 0,1 0,-1 0,1 1,-1-1,1 0,-1 0,1 0,0 0,0 0,-1 1,1-1,0 0,0 0,0 0,0 1,1-1,-1 0,0 0,0 0,1 1,-1-1,1 0,-1 0,1 0,-1 0,1 0,0 0,-1 0,1 0,0 0,0 0,0-1,-1 1,1 0,0 0,0-1,0 1,0-1,1 1,-1-1,0 1,0-1,0 1,0-1,0 0,1 0,-1 0,0 0,0 0,0 0,1 0,-1 0,0 0,0 0,1-1,-1 0,0 0,0-1,0 1,0-1,0 1,0-1,-1 1,1-1,0 0,-1 1,1-1,-1 0,0 1,1-1,-1 0,0 1,0-1,0 0,0 0,-1 1,1-1,0 0,-1 1,1-1,-1 0,0 1,1-1,-1 1,0-1,0 1,0-1,0 1,0-1,0 1,-1 0,1 0,0 0,-1 0,1 0,0 0,-1 0,1 0,-1 0,0 1,1-1,-1 0,0 1,1 0,-1-1,0 1,1 0,-1 0,0 0,0 0,1 0,-1 0,0 1,0-1,-16 1,14-1</inkml:trace>
  <inkml:trace contextRef="#ctx0" brushRef="#br0" timeOffset="186831.43">8597 172,'0'0,"0"0,0 0,0 0,0 0,0 0,0 0,-19 0,16 0</inkml:trace>
</inkml:ink>
</file>

<file path=ppt/ink/ink23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23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23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23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23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9">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3">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9">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4.90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17221 11343 0,'5'4'0,"-5"-4"0,0 10 0,0-10 15,0 9-15,0-9 0,0 0 0,0 0 16,0 0-16,0 0 15,0 0-15,0 0 16,0 0-16,0 0 0,0 0 16,0 0-16,0 0 15,0 0-15,0 0 16,0 0 0,0 0-16,0 0 0,0 0 15,0 0-15,0 0 31,0 0-31,0 0 0,0 0 0,0 5 16,0-5 0,0 0-16,0 0 15,0-9-15,0-6 0,0 15 32,0-23-32,0 23 0,6-46 0,-1 8 15,-1 24-15,-4 14 16,5-14-16,4-32 15,-5 27-15,2 5 16,-6 14 0,4-14-16,1 1 15,-1-1-15,-4 0 16,0 14 0,5-52-16,-5 52 0,4-42 0,-4 42 15,5-18-15,-5 18 0,0-15 0,0 15 31,5-41-31,-5 41 0,5-14 0,-5 14 16,4-14-16,-4 14 0,5-14 0,-5 14 16,0-14-16,0 14 15,9-65-15,-4 19 16,1 27-16,-6 19 31,4-14-31,1 0 0,-1 0 16,1 0-16,-5 14 15,10-46-15,-10 46 16,13-42-16,-13 42 0,9-18 0,1 3 16,-10 15-1,9-14-15,-9 14 16,19-41-16,-9 27 0,-1-1 0,-9 15 31,24-45-31,-24 45 16,9-19-16,-9 19 0,10-15 0,-10 15 15,9-13-15,-9 13 16,4-14-16,-4 14 0,19-61 0,0 15 16,-14 27-16,-5 19 31,5-13-31,0-6 0,-1 4 16,1 2-16,-5 13 15,4-14-15,-4 14 16,5-14-16,-5 14 0,4-14 0,-4 14 15,6-14-15,-6 14 16,4-14-16,-4 14 16,5-61-16,-5 61 0,4-18 0,-4-1 15,0 19 1,0-14-16,0 14 16,0-14-16,0 1 0,5-2 0,-5 15 31,4-14-31,2 0 0,-2 1 15,1-1-15,-5 14 16,4-14-16,-4 14 16,6-15-16,-2 2 0,2-1 15,-6 14 1,9-51-16,-9 51 0,4-19 0,-4 19 16,5-19-16,-1 5 0,-4 14 31,5-14-31,0 1 0,0-1 15,-5 14-15,0 0 16,4-14-16,-4 14 16,5-15-16,-1 2 0,1 3 15,-5 10 1,4-14-16,-4 14 0,6-8 16,-2-3-16,1 3 0,-5 8 31,4-10-31,-4 10 0,0-9 0,0 9 15,0-9-15,0 9 0,0-9 0,0 9 32,5-11-32,-5 11 0,0-13 0,0 13 15,0-14-15,0 14 0,0-14 0,0 14 16,0-14-16,0 0 16,0 4-16,0-5 15,0 15 1,-5-13-16,1-2 0,-1 1 15,1 5-15,4 9 32,-6-14-32,6 14 0,-4-10 0,-5-4 15,0 4-15,9 10 16,-10-9-16,1 0 16,0-1-16,0 1 15,9 9 1,-6-9-16,6 9 0,-10-11 0,6 3 15,-1-3-15,5 11 16,-4-4 0,4 4-16,-6-4 0,2-7 0,-1 2 15,5 9 1,-9-9-16,9 9 16,-10-10-16,1 1 0,5 0 0,4 9 31,-34-34-31,-3 1 0,37 33 15,-14-9-15,14 9 0,-14-5 0,14 5 32,-14-5-32,14 5 0,-14-5 0,14 5 15,-15-4-15,15 4 0,-14-5 0,14 5 32,-13-5-32,13 5 0,-10-5 0,1 1 0,0 0 15,9 4 1,-10 0-16,1-6 15,0 1-15,-2 0 16,11 5 0,-33-9-16,33 9 0,-41-14 0,21 9 15,6 5-15,14 0 16,-14 0-16,0 0 16,1 0-16,-2 0 15,15 0 1,-13 0-16,13 0 15,-16 0-15,16 0 0,-9 0 0,0 0 16,9 0 0,-10 0-16,10 0 0,-9 0 0,0 0 15,-1 0-15,10 0 32,-9 0-32,9 0 0,-9 5 0,-5-5 0,-1 0 15,15 0 1,-14 0-16,14 0 15,-14 5-15,14-5 0,-14 0 0,14 0 16,-14 0-16,14 0 16,-13 0-16,13 0 0,-15 4 15,15-4-15,-14 0 0,14 0 0,-15 0 16,15 0 0,-13 0-16,-2 0 0,2 5 15,-3-5-15,16 0 16,-56 5-16,37-1 15,19-4-15,-14 5 0,0 0 16,14-5 0,0 0-16,0 0 15,-14 6-15,0-2 0,5 0 0,9-4 32,-11 5-32,11-5 0,-9 5 0,0 0 15,-1-1-15,10-4 16,-9 5-16,9-5 15,-9 5-15,0 0 0,-2-1 16,11-4 0,-13 5-16,3 0 0,1 0 15,0-5-15,9 0 32,-9 4-32,9-4 0,-10 0 0,-5 5 0,1-5 15,14 0 1,-14 5-16,14-5 15,-14 4-15,0 1 0,1 0 16,13-5 0,-16 5-16,16-5 0,-37 19 0,37-19 15,-14 9-15,14-9 0,-15 10 0,15-10 32,-14 9-32,14-9 0,-9 10 0,0-1 15,9-9-15,0 0 16,-9 9-16,-1 1 15,1 0-15,9-10 16,0 0 0,-5 9-16,5-9 0,-5 9 0,-1 1 15,2-1-15,4-9 32,0 0-32,0 0 0,0 0 0,-5 10 0,1-1 15,4-9 1,-9 14-16,-1 2 0,1-3 15,0 1-15,9-14 32,-10 14-32,10-14 0,-5 14 0,-5 1 15,1-2-15,9-13 16,-4 11-16,4-11 16,-10 14-16,5-5 0,-4 1 15,9-10 1,-10 9-16,10-9 0,-9 14 0,-1 0 15,1-1-15,9-13 32,-38 48-32,29-29 0,9-19 15,-9 13-15,9-13 0,0 0 0,0 0 16,0 0-16,0 0 16,-11 14-16,11-14 0,-4 14 0,4-14 15,0 0-15,0 0 16,-5 15-16,1-2 15,-1 1-15,5-14 0,0 0 32,-4 14-32,4-14 0,0 0 15,0 0-15,0 0 16,-6 9-16,2 0 16,4-9-16,0 0 15,0 0 1,0 0-16,0 0 0,-5 14 0,1 1 15,4-2-15,0-13 32,0 14-32,0 0 0,0 1 0,0-15 15,0 0 1,0 13-16,0-13 16,-5 14-16,5 0 0,0-14 15,0 0 1,0 15-16,0-15 0,0 13 0,0-13 15,-4 9-15,4-9 16,0 0 0,0 0-16,0 0 0,0 0 0,0 14 15,-5 0-15,5-14 16,0 0-16,0 0 16,-5 9-16,5-9 0,0 0 0,0 0 15,0 0-15,0 0 16,0 0-16,0 0 0,0 0 0,0 0 15,0 0-15,0 0 32,0 0-32,0 0 0,0 0 0,0 0 15,0 0 1,-5 10-16,5-10 16,0 0-16,0 0 0,0 0 31,0 0-31,-5 14 0,5-14 15,0 0-15,0 0 16,0 14-16,0-14 16,-5 9-16,5 0 0,0-9 15,0 0 1,0 0-16,0 0 0,0 0 0,0 0 16,0 0-16,0 0 31,0 0-31,0 0 0,0 0 0,0 0 0,0 0 15,0 0 1,0 0-16,0 0 16,0 0-16,0 0 0,0 0 15,0 0 1,0 0-16,0 0 0,0 0 0,0 0 16,0 0-16,0 0 0,0 0 0,0 0 15,0 0 1,0 0-16,0 0 0,0 0 15,0 0-15,0 0 0,0 0 0,0 0 16,0 0-16,0 0 16,0 0-16,0 0 15,0 0 1,0 0-16,0 0 0,0 0 16,0 0-16,0 0 15,0 0-15,0 0 16,0 0-16,0 0 15,0 0 1,0 0-16,0 0 0,0 0 16,0 0-16,0 0 31,0 0-31,0 0 0,0 0 0,0 0 16,0 0-16,0 0 15,0 0-15,0 0 16,0 0-16,0 0 0,0 0 15,0 0 1,0 0-16,0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7">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9">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2">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7.09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15926 9406 0,'0'0'16,"0"0"-16,0 0 0,0 0 15,0 0-15,0 0 16,0 0-1,0 0-15,0 0 0,0 0 0,0 0 16,0 0 0,0 0-16,0 0 0,0 0 15,0 0-15,0 0 0,0 0 32,0 0-32,0 0 0,0 0 0,0 0 15,0 0-15,0 0 16,0 0-16,0 0 15,0 0-15,0 0 0,0 0 0,0 0 16,0 5-16,0-5 16,4 4-16,-4-4 15,0 5-15,0-5 0,0 5 0,0 5 16,0-10 0,5 9-16,-5 0 0,0 1 15,0-5-15,0-5 16,0 19-16,0-10 15,0 5-15,0 0 16,0-14 0,0 14-16,0 19 15,0-19-15,0 4 0,0-18 32,0 15-32,0-15 0,5 18 0,-5-4 15,0-1-15,0-13 16,5 15-1,-5-1-15,0 0 0,0-1 16,0-13 0,0 14-16,0-14 0,0 14 15,4 1-15,-4-2 0,0-13 32,0 14-32,0-14 0,0 14 0,0-14 15,5 15-15,-5-15 0,0 0 16,0 0-16,0 0 15,0 0-15,0 0 0,4 13 16,-4-13-16,5 43 0,-5-43 16,4 18-16,-4-18 15,6 14-15,-6-14 0,0 0 0,0 0 16,0 0-16,0 0 16,0 0-16,5 13 0,-5-13 15,0 0-15,0 0 16,5 14-1,-5-14-15,0 0 0,0 0 16,0 0 0,0 0-16,0 0 0,0 0 15,4 14-15,-4-14 32,0 0-32,0 0 0,0 0 0,0 0 0,0 0 15,0 0 1,0 0-16,0 0 15,0 0-15,0 0 0,0 0 16,0 0 0,0 0-16,0 0 0,0 0 0,0 0 15,0 0-15,0 0 32,0 0-32,0 0 0,0 0 0,0 0 15,5 10-15,-1-1 0,-4-9 16,6 9-16,-6-9 15,4 5-15,1-1 0,4 1 16,-9-5 0,4 5-16,-4-5 0,10 5 0,-10-5 15,5 0-15,-5 0 0,4 0 16,-4 0 0,5 0-16,-5 0 0,10 0 0,-5 0 15,0 0-15,-5 0 16,4-5-16,1 0 15,4 0-15,1 1 16,-10 4 0,18-14-16,11-5 0,-29 19 15,28-18-15,-28 18 0,14-10 16,-14 10 0,15-9-16,-15 9 0,13-9 0,15-14 15,-13 13-15,-15 10 31,29-28-31,-16 19 0,-13 9 16,10-9-16,-10 9 0,9-10 0,-9 10 16,0 0-16,0 0 15,0 0-15,0 0 0,9-9 16,-9 9 0,25-28-16,-25 28 0,9-9 0,1 0 15,-1-1-15,-9 10 31,9-9-31,-9 9 0,9-9 0,-4-1 0,-5 10 16,0 0 0,0 0-16,0 0 15,0 0-15,0 0 0,0 0 0,0 0 16,0 0-16,0 0 16,0 0-16,0 0 0,0 0 15,0 0-15,0 0 0,0 0 0,0 0 31,0 0-31,0 0 0,0 0 0,0 0 16,0 0-16,0 0 16,0 0-16,0 0 15,5-9-15,-5 9 16,0 0 0,0 0-16,0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6.67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16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66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982"/>
    </inkml:context>
    <inkml:brush xml:id="br0">
      <inkml:brushProperty name="width" value="0.05" units="cm"/>
      <inkml:brushProperty name="height" value="0.05" units="cm"/>
      <inkml:brushProperty name="ignorePressure" value="1"/>
    </inkml:brush>
  </inkml:definitions>
  <inkml:trace contextRef="#ctx0" brushRef="#br0">1 1,'9'4,"2"2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055"/>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270.21">0 0,'0'5,"0"1</inkml:trace>
  <inkml:trace contextRef="#ctx0" brushRef="#br0" timeOffset="527.34">26 78,'5'0,"5"9,2 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1.997"/>
    </inkml:context>
    <inkml:brush xml:id="br0">
      <inkml:brushProperty name="width" value="0.05" units="cm"/>
      <inkml:brushProperty name="height" value="0.05" units="cm"/>
      <inkml:brushProperty name="ignorePressure" value="1"/>
    </inkml:brush>
  </inkml:definitions>
  <inkml:trace contextRef="#ctx0" brushRef="#br0">11 11,'-5'-4,"-1"-2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2.82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48.7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15864 10371 0,'0'0'0,"0"0"0,0 0 0,0 0 16,0 0 0,0 0-16,0 0 15,0 0-15,0 0 0,0 0 31,0 0-31,0 0 0,0 0 16,0 0-16,0 0 16,0 0-16,0 0 15,0 0-15,0 0 0,0-5 16,0 5 0,0 0-16,0 0 0,0 0 0,0 0 15,0 0-15,0 0 31,0 0-31,0 0 0,0 0 0,0 0 0,0 0 16,0 0 0,0 0-16,0 0 15,0 0-15,0 0 0,0 0 16,0 0 0,0 0-16,0 0 0,0 0 0,0 0 15,0 0-15,0 0 0,0 5 0,0-5 31,0 4-31,0-4 0,-4 5 0,4-5 16,-5 4-16,1 1 0,4-5 16,-15 14-16,-4 5 15,19-19-15,-10 9 0,10-9 16,-9 9-16,9-9 16,-9 10-16,9-10 15,-10 13-15,1 2 0,-20 13 0,29-28 31,-9 13-31,0 1 0,-1 0 16,1-4-16,9-10 16,-9 9-16,-1 0 15,10-9-15,0 0 16,0 0 0,-5 9-16,5-9 0,-5 10 0,1-1 15,-1 0-15,5-9 31,-4 10-31,4-10 0,-6 9 0,2 0 0,-1 1 16,5-10 0,-4 9-16,4-9 15,-5 9-15,5-9 0,0 0 16,0 0 0,-4 10-16,4-10 0,0 0 0,0 0 15,0 0-15,0 0 0,-6 9 0,6-9 31,-4 9-31,4-9 0,-5 10 0,5-10 16,-4 9-16,4-9 0,-5 4 0,5-4 16,-5 9-16,-19 25 15,15-21-15,-1 1 16,10-14 0,-13 14-16,-2 1 15,1-7-15,-1 2 0,15-10 31,-9 9-31,0 0 0,0 1 16,-1-6-16,10-4 16,-10 6-16,10-6 15,0 0-15,0 0 16,0 0 0,-9 4-16,9-4 0,-10 4 0,10-4 15,-9 5-15,9-5 31,-9 9-31,9-9 0,-4 10 0,-2-6 16,-3 5-16,9-9 16,-9 5-16,9-5 15,-11 9-15,7-3 0,-5-2 16,9-4 0,-9 8-16,9-8 0,-10 11 0,1-2 15,0 0-15,9-9 16,-9 9-16,9-9 15,-35 23-15,35-23 16,-13 14-16,13-14 0,-14 10 0,14-10 16,-14 9-16,14-9 15,-15 9-15,15-9 0,-14 10 0,14-10 16,0 0-16,0 0 16,-9 9-16,0 0 15,-1 1-15,1-1 0,9-9 31,-9 9-31,9-9 0,-11 14 0,6-5 16,1 1-16,4-10 16,0 0-16,0 0 15,0 0-15,-5 8 16,5-8 0,-4 11-16,4-11 0,-5 9 0,0 0 15,0 5-15,5-14 31,-4 13-31,4-13 0,-5 15 0,1-1 0,-1 0 16,5-14 0,-5 14-16,5-14 15,-5 8-15,5-8 0,-4 10 16,4-10 0,-10 14-16,10-14 0,-9 14 0,-1 0 15,1 1-15,9-15 16,-9 12-1,9-12-15,-10 15 0,1-1 16,0 0-16,9-14 16,-11 14-16,11-14 15,-9 14-15,9-14 0,-9 14 0,9-14 16,-10 14-16,10-14 16,-9 14-16,9-14 0,-34 46 0,34-46 15,-13 18-15,-2 1 0,15-19 31,0 0-31,0 0 0,0 0 16,0 0-16,0 0 16,-9 15-16,5-2 15,-1 1-15,5-14 16,0 0 0,-5 14-16,0 1 0,1-2 15,4 1-15,0-14 16,0 9-1,0-9-15,0 10 0,0-10 0,0 0 16,0 0 0,0 0-16,0 0 15,0 0-15,0 8 0,0-8 0,0 0 32,0 0-32,0 0 0,0 11 0,0-11 15,0 0-15,0 0 16,0 13-16,0-13 15,0 14-15,0 0 0,0 1 16,0-15 0,0 0-16,0 0 0,0 0 15,0 0-15,0 0 32,0 0-32,0 0 0,0 0 0,0 0 15,0 0-15,0 0 0,0 0 0,0 0 16,0 0-16,0 0 15,0 12-15,0 3 0,0-1 16,0-14 0,0 14-16,0 0 15,0 0-15,0 0 0,0-14 32,0 0-32,0 0 0,0 14 0,0-14 15,0 0-15,0 0 16,0 0-16,0 14 15,0-14-15,0 8 16,0-8 0,0 15-16,0-15 0,0 0 0,0 9 15,0-9-15,0 0 16,0 14-16,0-14 16,0 14-16,0 1 0,0-15 15,0 0 1,0 12-16,0-12 15,0 15-15,0-1 0,0-14 0,0 0 32,0 0-32,0 0 0,4 14 0,-4-14 15,0 14-15,0-14 16,0 14-16,0-14 16,5 14-16,-5-14 0,5 14 15,-5-14-15,0 14 0,0-14 16,5 14-16,-5-14 15,4 13-15,-4-13 0,5 15 0,-5-15 16,4 13-16,-4-13 16,0 14-16,5 0 0,-1 1 15,-4-15-15,0 0 32,0 0-32,0 13 0,6 1 0,-6 0 15,0-14 1,0 13-16,0-13 15,0 15-15,0-15 0,0 0 0,0 0 32,0 14-32,0-14 0,0 0 0,0 0 15,0 0-15,0 0 16,0 14-16,0-14 16,0 13-16,0 2 0,-6-1 15,6-14 1,-4 9-16,4-9 0,-5 9 15,5-9-15,0 0 32,0 0-32,0 0 0,0 0 0,0 0 15,0 0-15,0 0 16,0 0-16,0 0 16,0 0-16,0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3.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6:40.631"/>
    </inkml:context>
    <inkml:brush xml:id="br0">
      <inkml:brushProperty name="width" value="0.05" units="cm"/>
      <inkml:brushProperty name="height" value="0.05" units="cm"/>
      <inkml:brushProperty name="ignorePressure" value="1"/>
    </inkml:brush>
  </inkml:definitions>
  <inkml:trace contextRef="#ctx0" brushRef="#br0">15586 2600,'1'26,"0"-20,0 0,-1 0,0 0,0 0,0 0,-1 0,1 0,-2 0,1 0,0 0,-1 0,0-1,-1 1,1 0,-1-1,0 0,-1 0,-3 4,-74 48,10-10,-10-43,-141-18,214 13,1 1,-1 0,1 1,0 0,-1 0,1 0,0 1,-1 0,1 1,0-1,0 1,1 1,-1-1,1 1,0 1,0-1,0 1,0 0,1 0,-21 13,-27 70,38-53,-104 189,113-214,0 0,-1 0,0-1,-1 0,0 0,0-1,-1 0,0 0,0-1,-1-1,-1 2,-30 32,-78 50,112-84,7-6</inkml:trace>
  <inkml:trace contextRef="#ctx0" brushRef="#br0" timeOffset="8464.45">14692 3311,'118'0,"372"0,-347-48,23-28,-157 71,-1 0,1-1,-1 0,-1 0,1-1,-1 0,0 0,-1 0,1-1,-2 0,1-1,-1 1,0-1,-1 0,0 0,0 0,1-9,-3 7,-2 10,-1 0,1 0,0 0,-1 0,1 0,0 0,0 0,0 1,0-1,0 0,0 0,0 0,0 0,0 0,0 0,0 0,1 0,-1 0,0 0,0 1,1-1,-1 0,1 0,-1 0,1 0,-1 1,1-1,0 0,-1 1,1-1,0 0,0 1,-1-1,1 1,0-1,0 1,0 0,0-1,-1 1,1 0,0-1,0 1,0 0,0 0,0 0,0 0,0 0,0 0,0 0,0 0,0 0,-1 0,1 1,0-1,0 0,0 1,0-1,0 1,-1-1,1 1,0-1,0 1,-1-1,1 1,0 0,3 3,0 0,0 0,-1 0,0 0,0 1,0-1,0 1,-1 0,1 0,-1 0,-1 0,1 0,-1 0,0 1,0-1,0 0,-1 1,1-1,-1 1,-1 4,1-3,8 92,-25-27,-54 20,-42 34,70-93,-71 35,31-45,43 3,21-17,-1-1,0 0,-1-2,1 0,-1-2,0 0,-1-1,1-1,-17-1,-164 5,99 31,-77 26,-38 6,71-3,-92 48,87-87,121-10,-2-2,0-1,0-2,-2-1,-14 2,-11 2,24-9,-112-25,111 6,20 8,0-1,1 0,-1-1,2-1,-1 0,1-1,0-1,1-1,0 0,-6-6,-11-15,0-1,3-2,1-1,1-1,2-1,-18-41,-170-267,135 111,58 28,24-304,25 385,57-64,-73 173,1 0,0 1,1 1,1 1,0 0,1 1,13-6,22-19,61-22,-113 60</inkml:trace>
  <inkml:trace contextRef="#ctx0" brushRef="#br0" timeOffset="10529.52">13952 3669,'-27'-34,"-111"-144,52 87,-27-41,88 87,14 29,1 0,1 0,0-1,2 0,0-1,0 0,2 0,0 0,1-1,1 0,1-7,-12-254,41 112,-11 92,-15 61,1 0,1 1,0-1,1 1,1-1,0 1,1 0,1 1,0-1,0 1,2 1,7-10,102-74,-74 63,-44 34,0-1</inkml:trace>
  <inkml:trace contextRef="#ctx0" brushRef="#br0" timeOffset="12460.27">13744 3669,'-34'0,"-316"0,332-3,0 0,0-2,1 0,0-1,0 0,0-2,1 0,-14-10,-3 1,23 12</inkml:trace>
  <inkml:trace contextRef="#ctx0" brushRef="#br0" timeOffset="13286.24">13785 3669,'-33'0,"-84"35,44-4,46-26,-1-1,0-1,1-2,-1 0,0-2,-19-3,-17 0,53 4</inkml:trace>
  <inkml:trace contextRef="#ctx0" brushRef="#br0" timeOffset="20785.37">14657 2600,'-36'0,"-72"0,53 7,51-6,0-1,0 1,0-1,0 1,0 0,0 1,0-1,0 1,0 0,1 0,-1 0,0 0,1 0,0 1,0 0,0 0,0 0,0 0,0 0,1 0,-1 1,-1 2,2-1,1 0,-1 0,1 1,0-1,0 0,0 1,1-1,0 0,0 1,0-1,1 0,0 1,0-1,0 0,1 0,-1 0,1 0,0 0,1 0,-1 0,1-1,3 5,7 7,-9-10,1 1,-1-1,1 0,0 0,1-1,-1 1,1-1,0-1,0 1,1-1,-1 0,1 0,0-1,0 0,0 0,0 0,1-1,-1 0,1-1,4 1,18-2,-20 1,-1-1,0 1,1-1,-1-1,0 0,0 0,1-1,-1 0,0 0,-1-1,1-1,0 1,-1-1,0-1,0 1,0-1,0-1,-1 0,1-1,55-72,-40 8,-22 68,-1 1,0-1,0 0,0 0,0 1,-1-1,1 0,-1 1,1-1,-1 1,0-1,0 1,0-1,0 1,-1-1,1 1,-1 0,1 0,-1 0,0 0,0 0,0 0,0 0,0 1,0-1,0 1,-1-1,1 1,0 0,-1 0,1 0,-1 0,0 0,1 1,-1-1,1 1,-1-1,0 1,0 0,1 0,-2 1,-141-1,144 1,-1 0,0 0,1 0,-1 0,1 0,-1 1,1-1,0 0,0 1,-1-1,1 1,0 0,0-1,0 1,1 0,-1 0,0-1,1 1,-1 0,1 0,-1 0,1 0,0 0,0-1,0 1,0 0,0 0,0 0,1 2,-15 60,1-50,24-16,5-32,-30 5,29 75,37-4,-51-41,0 0,0-1,0 1,0 0,0-1,1 1,-1-1,0 1,0-1,1 0,-1 1,0-1,0 0,1 0,-1 0,0 0,1 0,-1 0,0 0,0 0,1-1,-1 1,0 0,0-1,1 1,-1-1,0 1,0-1,0 0,0 0,0 1,0-1,0 0,0 0,0 0,0 0,0 0,-1 0,1 0,0 0,-1 0,1-1,-1 1,1 0,-1 0,0-1,1 1,-1 0,0-1,1-2,-1 1,0-1,0 1,0-1,0 1,0-1,-1 0,0 1,1-1,-1 1,-1 0,1-1,0 1,-1 0,0 0,1 0,-1 0,-1 0,1 0,0 0,-1 1,1-1,-1 1,0 0,0-1,0 1,0 1,0-1,0 0,0 1,-1 0,1-1,0 1,-1 1,1-1,-1 0,1 1,-1 0,0 0,1 0,-2 0,5 0</inkml:trace>
  <inkml:trace contextRef="#ctx0" brushRef="#br0" timeOffset="34113.45">13889 4028,'0'0,"0"0,0 0,0 0,0 0,0 0,0 0,0 0,0 0,0 0,0 0,0 0,0 0,0 0,0 0,0 0,0 0,0 0,0 0,0 0,0 0,0 0,0 0,0 0,-182 2,63 54,19 38,58-51,-139 96,54-70,-13-44,-47 33,-14-1,-106-14,178-30,-136 75,211-67,-64 10,-6-17,120-14,-15-1,0 2,0 0,0 2,0 0,0 1,1 0,-1 2,1 0,1 1,-4 2,-230 85,159-65,-147 35,-16-14,29-8,130-27,-1-3,-1-6,0-3,-44-7,-7 2,-495-5,-677 0,1112-35,93 12,-210-27,150 29,0-7,-140-49,230 50,65 24,0 1,0 1,-1 1,0 1,0 1,-1 0,0 2,-17 0,-223-19,15-27,-207-57,140 49,70-15,41 27,100 42,-56-12,116 1,2 2,2-2,0-2,0-2,2-1,-22-15,-13-11,-72-63,90 77,3-12,-93-59,-238-86,256 134,91 43,-1 1,0 3,0 0,-1 3,1 1,-1 2,0 1,-21 4,-31-2,-108 5,84 1,-19 56,-28 17,-35 112,161-170,1 2,0 2,3 1,0 1,-7 11,-143 136,55-87,-6-3,-56-7,163-70,0-1,0-1,-1-2,0 0,0-2,0 0,0-2,-1-1,1-1,-1-2,-36 2,16 1,48 0</inkml:trace>
  <inkml:trace contextRef="#ctx0" brushRef="#br0" timeOffset="45359.78">15571 2600,'0'-34,"-2"27,-1 0,1 0,-1 0,-1 0,1 1,-1-1,0 1,0 0,-1 0,0 0,0 1,-1 0,1 0,-1 0,0 1,0 0,-1 0,1 0,-1 1,0 0,0 0,0 0,-3 1,-41-26,-188-131,70 81,57 29,-104-26,44 7,-58-23,47 72,-202-118,-113-30,374 123,12 37,92 8,0-2,0 0,0-1,0-1,0 0,0-2,1 0,-16-8,-211-54,-180-56,176 29,198 79,-1 2,0 3,0 2,-1 3,-52 1,61 5,0-2,1-2,-1-2,1-1,0-3,1-1,-7-5,-185-37,-97 2,10 9,2 9,63 1,208 20,0 2,-1 2,0 2,-46 2,-204-25,-125 14,376 12,1 1,-1 3,0 1,1 3,0 2,-27 9,-228 49,-38-4,37-23,240-30,-65 7,1 6,1 6,-27 14,111-29,0-1,0-2,-1-2,0-1,0-3,-28-1,-325 3,342-2,0 2,1 3,0 2,1 2,-10 6,-54 12,-231 95,211-69,-191 53,-102 74,235-74,-264 53,-20 23,420-167,24-5,-2-2,0-1,0-3,0 0,-1-3,0-1,-9-1,-74 29,42-3,-163 37,160-55,-1-3,0-4,0-4,-12-4,73 0,-1 0,2-2,-1-1,1 0,0-2,0 0,1-2,-19-12,4-1,1-3,1 0,2-2,1-2,-2-3,-55-54,72 73,1 0,0-1,2 0,0-1,0 0,2-1,0 0,0-4,-96-87,-117-125,-19 8,82 63,43 97,79 50,-22-7,-22 24,82-1</inkml:trace>
  <inkml:trace contextRef="#ctx0" brushRef="#br0" timeOffset="51254.41">12459 2622,'6'283,"-53"-114,33-122,7-17,-2-1,-1 1,-1-2,-1 1,-2-2,-1 1,-79 131,90-152,0-1,0 1,1 0,0 0,0 0,1 0,0 1,0-1,1 1,-1-1,2 1,-1-1,1 1,0 0,1-1,0 1,0 0,1-1,-1 0,2 1,-1-1,1 0,0 1,6 6,1 0,0-1,0 0,1-1,1 0,0-1,1 0,0-1,0-1,1 1,1-2,-1 0,4 0,26 13,1-3,0-1,1-2,1-2,2-2,179 60,-40 5,-179-71</inkml:trace>
  <inkml:trace contextRef="#ctx0" brushRef="#br0" timeOffset="57394.04">12522 3845,'0'0,"0"0,0 0,0 0,0 0,0 0,0 0,-62 18,-322 34,208-26,-24 30,-1-10,-110-32,-58-14,336 0,48-6,321-5,-209 13,147-2,-774 0,944 0,-443 0,0 0,0 0,0 1,0-1,0 0,0 1,0-1,0 0,0 1,0-1,0 1,0-1,0 1,0 0,0-1,0 1,-1 0,1 0,0 0,-1-1,1 1,0 0,-1 0,1 0,-1 0,0 0,1 0,-1 0,0 0,1 0,-1 0,0 0,0 0,0 1,0-1,0 0,0 0,0 0,0 0,-1 0,1 0,0 0,-1 0,1 0,0 0,-1 0,0 0,1 0,-16 8,0 0,-1-1,1-1,-2-1,1-1,0 0,-1-1,-10 1,2 0,-171 41,103-45,186-17,272-37,-323 50,-38 4,13 3,-29-1,-4 1,-378 74,369-75,42-5,459-25,-466 31,-24 4,-23 5,-289 52,303-63,40-3,339-19,-336 27,-42 13,-157 73,166-91,30-16,172-53,-179 68,-118 41,142-40,28-26,-47 36,-38 9,15-15,9-6,1 0,-1 0,1 0,-1 0,1 1,-1-1,0 0,1 1,-1-1,1 0,-1 1,0-1,1 0,-1 1,0-1,0 1,1-1,-1 0,0 1,0-1,1 1,-1-1,0 1,0-1,0 1,0-1,0 1,0-1,0 1,0-1,0 1,0-1,0 1,0-1,0 1,0-1,0 1,-1-1,1 1,0-1,0 0,-1 1,1-1,0 1,-1-1,1 0,0 1,-1-1,1 0,0 1,-1-1,311-1,-51-42,145-69,-239 26,-109 58,-46 23</inkml:trace>
  <inkml:trace contextRef="#ctx0" brushRef="#br0" timeOffset="65825.88">7511 4739,'1'4,"-1"0,0 1,0-1,0 0,0 0,-1 1,1-1,-1 0,0 0,-1 0,1 0,-1 0,0 0,0 0,0 0,0 0,-1-1,1 1,-1-1,0 0,-3 3,-11 8,-2-2,1 1,-2-2,1-1,-1 0,-1-1,0-2,0 0,-22 4,-78 7,13 5,-93 28,47 16,-42-31,130-30,-30-6,96 0,0 0,0 0,0 0,-34-3,31 0,1 0,0 0,0-1,0 1,0-1,0 1,1-1,0 0,0 1,0-1,0 0,0 0,1 0,0 0,-1 0,2 0,-1 0,0 0,1 1,0-1,0 0,0 0,0 0,0 1,1-1,0 1,0-1,0 1,0 0,0-1,1 1,-1 0,1 1,0-1,0 0,2-1,8-7,0 1,1 1,0 0,0 1,1 1,0 0,0 0,0 2,1 0,0 1,0 0,1 2,89 0,-249 58,200-50,62-17,0-5,-2-6,22-10,10-20,-117 37,-427 135,164-14,231-106,1 0,-1 0,0 1,1-1,-1 0,0 0,0 1,1-1,-1 0,0 0,1 1,-1-1,0 0,0 1,0-1,0 0,1 1,-1-1,0 0,0 1,0-1,0 0,0 1,0-1,0 1,0-1,0 0,0 1,0-1,0 1,0-1,0 0,0 1,0-1,0 0,-1 1,1-1,0 0,0 1,0-1,-1 0,1 1,0-1,0 0,-1 0,1 1,0-1,-1 0,1 0,0 1,-1-1,1 0,0 0,-1 0,1 0,0 0,-1 1,1-1,0 0,-1 0,38 2,36-12,-1-2,0-4,-1-3,29-14,-100 33,-1-1,1 1,0 0,0-1,0 1,0 0,0-1,0 1,0 0,0-1,0 1,-1-1,2 1,-1 0,0-1,0 1,0 0,0-1,0 1,0-1,0 1,0 0,1-1,-1 1,0 0,0-1,0 1,1 0,-1 0,0-1,0 1,1 0,-1 0,0-1,1 1,-1 0,0 0,1 0,-1-1,0 1,1 0,-1 0,0 0,1 0,-1 0,0 0,1 0,-1 0,1 0,-1 0,0 0,1 0,-1 0,0 0,1 0,-1 0,1 0,-1 1,0-1,-144 28,-254 88,350-123,99-37,64-3,-109 49,-25 9,-154 60,172-70,-1 0,1-1,0 1,-1 0,1-1,-1 1,1-1,-1 0,1 1,-1-1,1 0,-1 0,0 0,1 0,-1 0,1 0,-1 0,1-1,-1 1,0 0,1-1,0 1,-1-1,1 0,-1 0,1 1,0-1,-1 0,1 0,0 0,0 0,0 0,0-1,0 1,0 0,0 0,0-1,0 1,1-1,-1 1,0-1,1 1,-1-1,1 1,0-1,0 1,-1-1,1 1,0-1,0 0,0 1,1-1,-1 1,0-1,0 1,1-1,-1 1,1-1,0 1,0-1,6-9,1 1,0 1,1-1,0 2,0-1,1 1,0 1,1-1,-1 2,1-1,1 2,-1 0,1 0,7-2,0 2,-19 5,-17 0,143-31,202-74,-300 97,1 0,0 2,0 2,0 0,1 2,26 1,21 3,-76-1,-1 1,0 0,1 0,-1 0,0 1,0-1,0 0,0 0,0 0,-1 0,1 0,0 0,-1 0,0-1,1 1,-1 0,0 0,0 0,0-1,0 1,-1 0,1-1,0 1,-1-1,1 1,-1-1,1 0,-1 1,1-1,-1 0,0 0,0 0,-1 0,-37 24,76-25,41-28,-74 38,-67 3,24-7,-69 14,-280 78,320-72,35-13</inkml:trace>
  <inkml:trace contextRef="#ctx0" brushRef="#br0" timeOffset="73057.38">4573 4388,'0'38,"-3"-33,1 0,-1-1,0 1,0 0,-1-1,0 0,1 0,-1 0,-1 0,1-1,0 1,-1-1,0 0,0-1,0 1,0-1,0 0,0 0,-1 0,-1-1,-12 8,-142 62,64-20,-165 75,258-124,-28 18,-1-1,-2-2,1-1,-2-2,0-2,0-1,-28 4,-24-1,50-15,34 1,0 1,0 0,0-1,0 0,0 0,0 0,0-1,-1 1,1-1,1 0,-1 0,0-1,0 1,0-1,1 1,-1-1,1-1,-1 1,1 0,0-1,0 1,0-1,0 0,0 0,0-1,-48-60,-38-86,14-3,68 143,2 0,-1-1,2 0,-1 1,2-2,-1 1,1 0,1-1,0 0,1 1,0-4,-19-200,13 86,7-44,2 164,1 6,12 21,117 64,-50-24,-82-54,-1-1,0 0,0 1,0-1,0 0,-1 0,1 0,-1 0,0 0,0 0,0-1,0 1,-1 0,1-1,-1 0,1 0,-1 1,0-1,0-1,0 1,0 0,0-1,0 0,0 0,-1 0,1 0,0 0,-1 0,1-1,0 0,-1 0,-1 0,-26 1,46-2,55 1,-69 2,0-1,0 1,-1-1,1 1,0 0,-1-1,1 1,-1 0,1-1,-1 1,0 0,0 0,0-1,0 1,0 0,0 0,0-1,0 1,-1 0,1 0,-1-1,1 1,-1 0,0-1,0 1,0-1,0 1,0-1,0 1,0-1,0 0,0 0,-1 1,1-1,0 0,-1 0,1 0,-1 0,1-1,-1 1,-1 0,-87 50,121-47,157-66,-188 63,0-1,-1 0,1 1,0-1,-1 0,1 1,0-1,-1 1,1-1,0 1,0-1,0 1,-1-1,1 1,0-1,0 1,0-1,0 1,0-1,0 1,0-1,0 1,0-1,0 1,0-1,0 1,1-1,-1 1,0-1,0 1,0-1,1 1,-1-1,0 1,1-1,-1 0,0 1,1-1,-1 1,0-1,1 0,-1 1,1-1,-1 0,1 0,-1 1,1-1,-1 0,1 0,-1 0,1 0,-1 0,1 0,-1 1,1-1,-1 0,1 0,-1-1,1 1,-1 0,1 0,-1 0,1 0,-1 0,1 0,-1-1,1 1,-1 0,1-1,-122 94,70-62,49-8,21-21,0 0,0-1,0-1,0-1,0-1,0-1,-1 0,1-1,15-2,117-26,-150 31,0 1,0 0,-1-1,1 1,0 0,0 0,0 0,-1 0,1 0,0 0,0 0,-1 0,1 0,0 0,0 0,0 0,-1 1,1-1,0 0,0 0,-1 1,1-1,0 1,-1-1,1 1,0-1,-1 1,1-1,-1 1,1-1,-1 1,1 0,-1-1,1 1,-1 0,0-1,1 1,-1 0,0 0,0-1,1 1,-1 0,0 0,0 0,0-1,0 1,0 0,0 0,0 0,0-1,0 1,-1 0,1 0,0-1,0 1,-1 0,1 0,0-1,-1 1,0 0,-9 10,0-1,0 0,-2 0,1-1,-1-1,0 0,-1 0,0-2,0 1,0-2,-12 4,13-4,-108 39,124-39,22 0,0-1,0-1,0-1,0-1,1-1,-1-2,0 0,0-2,0-1,-1-1,0-1,18-8,-29 13,-24 9,-217 100,274-107,48-20,157-17,-252 37,1-1,0 1,0 0,0 0,0 0,0-1,0 1,-1 0,1 0,0 0,0 0,0 1,0-1,0 0,0 0,0 0,-1 1,1-1,0 0,0 1,0-1,0 1,-1-1,1 1,0-1,-1 1,1 0,0-1,-1 1,1 0,-1 0,1-1,-1 1,1 0,-1 0,0 0,1-1,-1 1,0 0,0 0,1 0,-1 0,0 0,0 0,0 0,0-1,0 1,0 0,-1 0,1 0,0 0,0 0,-1 0,1 0,0-1,-1 1,1 0,-1 0,1-1,-1 1,1 0,-1 0,0-1,1 1,-1-1,0 1,-120 92,77-65,-128 90,172-118,1 0,-1 0,1 1,-1-1,0 0,1 1,-1-1,0 0,0 1,1-1,-1 0,0 1,0-1,1 0,-1 1,0-1,0 1,0-1,0 0,0 1,0-1,1 1,-1-1,0 1,0-1,0 0,0 1,0-1,-1 1,1-1,0 0,0 1,0-1,0 1,0-1,-1 0,1 1,0-1,0 1,-1-1,1 0,0 1,0-1,-1 0,1 0,0 1,-1-1,1 0,0 0,-1 1,1-1,-1 0,239-79,-102 26,-136 53,0 1,-1-1,1 1,-1-1,1 1,0-1,0 1,-1-1,1 0,0 1,0-1,0 1,0 0,-1-1,1 1,0-1,0 1,0-1,0 1,0-1,0 1,0-1,0 1,1-1,-1 1,0-1,0 1,0-1,1 1,-1-1,0 1,0-1,1 1,-1-1,0 1,1-1,-1 0,1 1,-1-1,0 0,1 1,-1-1,1 0,-1 0,1 1,-1-1,1 0,-1 0,1 0,-1 0,1 1,-1-1,1 0,-1 0,1 0,0 0,-1 0,1 0,-1-1,1 1,-29 16,0-1,-1-2,0 0,-1-3,0 0,-23 3,-29 11,2-2,80-22</inkml:trace>
  <inkml:trace contextRef="#ctx0" brushRef="#br0" timeOffset="80279.66">211 1165,'31'31,"-24"-23,0 1,-1 0,0 0,-1 0,0 1,0 0,-1 0,-1 0,1 0,-2 1,1 0,-1-1,-1 7,14 50,41 77,-7 46,-6 98,-34-251,10 30,-4 0,-2 0,-4 1,-2 1,-3 11,-6 235,-86 13,65-240,9 81,-22 35,13-25,-2-26,-25 56,18-33,-45 46,-49-45,96-147,29-28,-1 0,0 0,1 1,0-1,-1 1,1 0,0-1,0 1,0 0,1-1,-1 1,1 0,0 0,-1 0,1-1,0 1,1 0,-1 0,0 0,1 0,0-1,-1 1,1 0,0-1,0 1,1-1,-1 1,1-1,0 2,2-3,1 0,-1 0,0 0,1-1,-1 0,0 0,1 0,-1 0,0-1,1 0,-1 0,0 0,0 0,1-1,-1 1,0-1,0 0,-1 0,1-1,0 1,-1-1,0 1,3-4,0 3,75-55,-39 27</inkml:trace>
  <inkml:trace contextRef="#ctx0" brushRef="#br0" timeOffset="89625.32">8815 806,'0'0,"0"0,0 0,0 0,0 0,0 0,0 0,0 0,0 0,0 0,0 0,0 0,0 0,0 0,0 0,0 0,0 0,0 0,0 0,-51-33,-118-51,3 31,-87-30,30 4,85 54,-248-116,160 42,134 55,-24-14,-129-38,237 93,1 1,0 1,-1-1,1 1,-1 0,1 1,-1 0,0 0,1 0,-1 1,1 1,-1-1,1 1,0 0,-1 1,1-1,0 2,1-1,-1 1,1 0,-1 0,-53 112,49 19,13-87,-1-41,-1 1,-1-1,1 1,-2-1,1 0,-1 1,0-1,0 0,0 0,-1 0,-1 0,1-1,-1 1,0-1,0 0,-1 0,0 0,0-1,0 0,-1 0,0 0,0 0,4-4,0 0,0 0,0 0,0 0,0 0,0 1,0-1,1 1,-1 0,1-1,-1 1,1 0,-1 0,1 0,0 0,0 0,0 0,0 0,0 0,1 0,-1 1,1-1,-1 0,1 0,0 3,60-3,-61-2,1 0,-1 1,1-1,0 0,-1 0,1 1,0-1,-1 0,1 0,0 1,0-1,-1 0,1 1,0-1,0 0,-1 1,1-1,0 0,0 1,0-1,0 1,-1-1,1 0,0 1,0-1,0 1,0-1,0 1,0-1,0 0,0 1,0-1,0 1,1-1,-1 0,0 1,0-1,0 1,0-1,1 0,-1 1,0-1,0 0,1 1,-1-1,0 0,0 1,1-1,-1 0,0 0,1 1,-1-1,0 0,1 0,-11 9,0 1,1 0,0 0,0 1,1 0,0 1,1 0,0 0,1 1,1 0,0 0,4-8,0 0,0 0,1 1,-1-1,2 0,-1 0,0 0,1 0,0 0,0 0,1 0,-1 0,1 0,0 0,0-1,2 3,-10 59,-39 22,62-16,38-38,-43 40,-14-67,-1-1,0 1,0-1,0 0,-1 0,0 0,0-1,0 1,-1-1,1 0,-1 0,-1 0,1-1,-1 0,-1 1,-9 8,16-13</inkml:trace>
  <inkml:trace contextRef="#ctx0" brushRef="#br0" timeOffset="94989.42">6270 1165,'31'-6,"56"-26,2 4,1 4,0 4,2 4,0 4,28 2,295-3,-409 8,-31-1,-448 2,-28 19,491-26,38-4,43-8,1 3,1 4,1 3,11 2,-44 5,2-1,219-31,171 0,-370 45,-32-7,-18 0,-22 0,-1186 0,1184-5,46-1,553 5,-413 6,240 2,-374-5,-91 3,-35-4,0-3,0-4,0-3,1-5,1-2,0-5,1-3,2-4,1-3,1-3,-38-26,23 14,92 45,0 0,-1 0,1 1,0-2,0 1,0 0,0 0,0 0,1 0,-1-1,0 1,1 0,-1-1,0 1,1 0,0-1,-1 1,1-1,0 1,-1-1,1 1,0-1,0 1,1-1,-1 1,0-1,0 1,1 0,-1-1,0 1,1-1,0 1,-1 0,1-1,0 1,0 0,-1 0,1 0,0-1,0 1,0 0,1 0,-1 0,0 1,0-1,0 0,1 0,-1 1,0-1,1 0,-1 1,1 0,-1-1,1 1,-1 0,1 0,-1-1,0 1,1 0,18-2,0 0,1 2,-1 0,0 1,0 1,0 0,0 2,2 1,4 0,272 53,78 35,27 45,-395-135,-5-3,-1 0,0 0,1 0,-1 0,0 1,0-1,1 1,-1 0,0 0,0 0,0 0,0 0,0 0,0 0,0 1,0-1,0 1,-1-1,1 1,-1 0,1-1,-1 1,1 0,-1 0,0 0,0 0,0 0,0 1,-1-1,1 0,0 0,-1 2,-3-2,0 0,0 1,0-1,0 0,-1-1,1 1,-1-1,1 1,-1-1,0 0,1 0,-1-1,0 1,0-1,0 0,1 0,-1 0,0 0,0-1,0 1,1-1,-1 0,-2-1,2 1,-90-18,1-3,1-5,1-4,2-4,-29-18,9 6,-1 4,-2 5,-25-1,-12 27,150 12,-1 0,1-1,-1 1,1 0,-1-1,1 1,-1-1,1 1,-1 0,0-1,1 1,-1-1,0 1,1-1,-1 0,0 1,0-1,1 1,-1-1,0 0,0 1,0-1,0 1,0-1,0 0,0 1,0-1,0 0,0 1,0-1,0 1,0-1,0 0,-1 1,1-1,0 1,-1-1,1 1,0-1,-1 1,1-1,0 1,-1-1,1 1,-1-1,1 1,-1 0,1-1,-1 1,1 0,-1-1,1 1,-1 0,0 0,1-1,-1 1,1 0,-1 0,0 0,1 0,-1 0,0 0,1 0,-1 0,1 0,-1 0,0 0,24-5,1 1,0 0,0 2,-1 1,1 0,0 2,11 2,-16-2,92 10,0 4,-1 5,-1 5,-1 5,-2 4,-1 5,81 44,72 24,-226-89,-31-17,-1-1,1 0,0 0,-1 1,1-1,-1 0,1 1,0-1,-1 1,1-1,-1 1,1-1,-1 1,0-1,1 1,-1-1,1 1,-1 0,0-1,1 1,-1-1,0 1,0 0,0-1,0 1,1 0,-1-1,0 1,0 0,0-1,0 1,0 0,-1 0,1-1,0 1,0 0,0-1,-1 1,1-1,0 1,-1 0,1-1,0 1,-1-1,1 1,-1-1,1 1,-1-1,1 1,-1-1,1 1,-1-1,1 0,-1 1,0-1,1 0,-1 1,1-1,-1 0,0 0,0 0,-19 6,0-1,0-1,0-1,0 0,-1-2,0-1,1 0,-1-1,1-1,-5-2,-15-7,0-1,2-2,-1-2,2-1,0-2,-11-10,-25-10,-72-31,-2 7,-80-20,185 69,0-3,1-1,1-1,1-3,-20-14,-17-29,75 64,0-1,0 1,0-1,0 0,1 1,-1-1,0 0,1 0,0 1,-1-1,1 0,0 0,0 0,0 0,0 0,0 0,0 1,0-1,1 0,-1 0,1 0,-1 1,1-1,0 0,0 0,0 1,0-1,0 1,0-1,0 1,0-1,1 1,-1 0,0 0,1-1,-1 1,1 0,-1 0,1 0,0 1,0-1,-1 0,1 1,0-1,0 1,0-1,-1 1,1 0,0 0,0 0,0 0,0 0,0 0,-1 1,1-1,1 1,38 4,-1 1,0 3,0 1,-1 2,22 10,24 6,179 50,-119-40,-1 7,-3 6,105 56,-136-21,-151-102,-95-52,-3 7,-2 6,-112-27,215 70,-71-25,0-5,3-4,-82-51,132 69,37 14,32 16,127 68,-39-18,3-4,102 32,-102-54,0-4,1-5,83 1,-168-16,40 5,0 2,0 4,-1 1,0 4,-2 1,0 4,-1 1,-2 4,0 1,19 17,-63-39</inkml:trace>
  <inkml:trace contextRef="#ctx0" brushRef="#br0" timeOffset="104850.06">3471 2030,'1'0,"-1"0,1 0,-1 0,0-1,1 1,-1 0,1 0,-1-1,0 1,1 0,-1-1,0 1,1-1,-1 1,0 0,0-1,1 1,-1-1,0 1,0-1,0 1,0 0,0-1,1 1,-1-1,0 1,0-1,0 1,0-1,0 1,0-1,-1 1,1-1,0 1,0-1,0 1,0-1,0 1,-1 0,1-1,0 1,0-1,-1 1,1 0,0-1,-1 1,1 0,0-1,-1 1,1 0,-1 0,1-1,0 1,-1 0,1 0,-1 0,1-1,-1 1,1 0,-1 0,1 0,-1 0,1 0,-1 0,-14 0,-4 1,0 0,0-2,0 0,0-1,1-1,-1-1,0 0,1-1,0-1,-15-8,-76-24,50 27,-1 4,-1 2,1 2,-1 3,-7 4,59-1,0 0,0 1,0 0,0 1,1 0,0 0,0 1,0 0,1 0,0 1,0 0,0 0,1 1,0 0,1 0,0 0,0 1,1-1,0 1,0 0,1 0,0 1,1-1,0 1,0-1,1 1,0 0,1 0,0-1,1 1,0 4,35 65,-17-59,-15-15,0-1,0 1,1-1,0 1,-1-1,1-1,1 1,-1-1,0 0,1 0,0 0,-1-1,1 0,0 0,0 0,1-1,-1 0,0 0,4 0,45 0,-42 0,-1 0,0-1,1 0,-1 0,0-2,0 1,0-2,0 0,0 0,0-1,0 0,5-4,-16 7,4 0,-1-1,0 0,0 0,1 0,-1 0,0-1,-1 0,1 0,0 0,-1 0,0 0,0-1,0 1,0-1,0 0,-1 0,1 0,-1 0,0 0,0-1,-1 1,0-1,1 1,-1-1,0-3,-1-26,2 24,-1 1,-1-1,1 0,-2 0,1 1,-2-1,1 0,-1 1,0-1,-1 1,0 0,-1 0,0 0,0 0,-1 1,0-1,0 1,-3-2,4 5,-1 0,1 0,-1 0,0 1,0 0,-1 0,1 0,-1 0,0 1,0 0,0 0,0 1,-1 0,1 0,0 0,-1 1,0 0,1 0,-1 1,0-1,1 2,-1-1,0 1,1 0,-1 0,1 1,-1-1,1 2,0-1,-1 1,1 0,-5 3,5-1,0 0,0 0,0 1,0 0,1 0,0 0,0 1,1-1,0 1,0 0,0 1,1-1,0 0,0 1,1 0,0 0,1 0,0 0,0 0,0 0,1 4,2-9,1 0,-1 0,1 0,-1 0,1-1,0 1,0-1,0 0,0 0,0 0,1 0,-1 0,0-1,1 1,0-1,-1 0,1 0,0-1,-1 1,1-1,0 1,0-1,-1 0,1-1,0 1,0-1,-1 0,1 1,0-2,-1 1,1 0,-1-1,1 1,-1-1,0 0,0 0,0-1,0 1,1-1,0 1,0 0,0 0,0 0,0 0,0-1,-1 0,1 0,-1 0,0 0,0 0,0-1,0 1,0-1,-1 0,1 0,-1 0,0 0,-1 0,1 0,-1-1,1 1,-1-1,0 1,-1-1,1 1,-1-1,0 1,0-1,-1 1,1-1,-1 1,0-1,0 1,0 0,-1-1,0 1,0 0,0 0,0 0,0 0,-1 0,0 1,0-1,-1-1,-1 4,-1 0,0 0,1 0,-1 0,1 1,-1 0,0 0,1 1,-1 0,1 0,-1 0,1 0,0 1,-1 0,1 0,0 1,0-1,0 1,0 0,1 0,-1 1,-1 2,2-3,0 0,0 1,0 0,1-1,-1 1,1 1,0-1,1 0,-1 1,1 0,-1-1,2 1,-1 0,0 0,1 0,0 0,0 1,1-1,-1 0,1 1,0-5,0 1,0-1,0 0,0 0,0 0,0 1,1-1,-1 0,0 0,1 0,-1 0,1 0,-1 1,1-1,-1 0,1 0,0 0,-1 0,1-1,0 1,0 0,0 0,0 0,0-1,0 1,0 0,0-1,0 1,0-1,0 1,0-1,1 0,-1 1,0-1,0 0,0 0,1 0,-1 0,0 0,0 0,0 0,1 0,-1-1,0 1,0 0,0-1,0 1,0-1,1 1,-1-1,0 1,0-1,0 0,0 0,-1 1,1-1,0 0,0 0,2-3,-1 0,0 0,0-1,-1 1,1-1,-1 1,0-1,0 1,0-1,0 1,-1-1,0 0,0 1,0-1,-1 0,0 1,1-1,-2 0,1 0,0 4,-1 0,1 0,-1 0,1 1,-1-1,0 0,1 0,-1 1,0-1,1 1,-1 0,0-1,0 1,1 0,-1 0,0 0,0 0,0 0,1 1,-1-1,0 0,1 1,-1-1,0 1,1 0,-1 0,0-1,1 1,-1 0,1 0,0 0,-1 1,1-1,0 0,0 0,-1 1,1-1,0 1,1-1,-1 1,-2 1,0 0,1 1,-1-1,1 1,0-1,0 1,1 0,-1 0,1-1,0 1,0 0,0 0,0 1,1-1,-1 0,1 0,0 0,1 0,-1 0,1 0,-1 0,1 0,1 0,-1 0,0 0,1 0,0 0,0-1,0 1,0-1,1 0,-1 1,1-1,0 0,0 0,0-1,0 1,0-1,1 1,-1-1,1 0,-1 0,1-1,3 2,0-2,-1-1,1 0,-1 0,1-1,-1 0,1 0,-1 0,0-1,0 0,0 0,0-1,0 1,0-1,0-1,-1 1,0-1,1 0,-1 0,-1 0,1-1,-1 0,0 0,0 0,0 0,0-1,-1 1,0-1,0 0,-1 0,0 0,0 0,0 0,-1-1,0 1,0 0,0-1,-1 1,0-1,0 1,-1-1,0-1,-1 3,0 0,0 0,0 0,-1 1,0-1,0 1,0-1,-1 1,1 0,-1 0,0 1,0-1,0 1,-1 0,1 0,-1 0,0 0,0 1,1 0,-1 0,-1 1,1-1,0 1,0 0,-1 0,1 1,0-1,-1 1,1 1,-1-1,1 1,0-1,0 2,-1-1,1 1,0-1,0 1,0 1,0-1,1 1,-1 0,-2 2,0-2,0 1,1 0,0 0,0 0,0 1,0 0,0 0,1 1,0-1,1 1,-1 0,1 1,0-1,0 1,1-1,0 1,0 0,1 1,0-1,0 0,0 0,1 1,0-1,1 1,0 0,0-1,0 1,1-1,0 1,1-1,-1 0,1 1,1-1,0 0,0 0,0 0,1-1,0 1,2 2,-1-5,1-1,-1 0,1 0,0-1,0 0,0 0,0 0,0-1,0 0,1 0,-1 0,0-1,1 0,-1 0,0 0,0-1,1 0,-1-1,0 1,0-1,0 0,0 0,0-1,-1 0,1 0,-1 0,0-1,1 0,1 0,0-1,0 1,-1-1,0 0,0-1,0 1,-1-1,1 0,-1-1,-1 1,1-1,-1 0,0 0,-1-1,0 1,0-1,-1 1,0-1,0 0,0 0,-1 0,0 0,-1 0,0 0,0 0,-1 0,0 0,0 0,-1 0,0 0,0 1,-1-2,0 8,0-1,0 1,0-1,0 1,-1 0,1 0,0 1,0-1,-1 1,1-1,0 1,0 0,-1 0,1 1,0-1,-1 1,1-1,0 1,0 0,0 0,0 1,0-1,0 1,0-1,0 1,0 0,1 0,-1 0,1 0,0 1,-1-1,1 1,0-1,0 1,1 0,-1 0,0 0,1 0,0 0,-1 1,-2 0,1 1,-1-1,1 1,0 0,0 0,0 1,1-1,0 0,0 1,0 0,1-1,0 1,0 0,0 0,1 0,0-1,0 1,0 0,1 0,0 0,0 0,0-1,1 1,0 0,0-1,0 0,1 1,-1-1,1 0,1 0,-1-1,1 1,0 0,0-1,0 0,0 0,1-1,0 1,0-1,0 0,0 0,2 1,4-3,1 1,-1-2,0 0,0 0,0-1,0 0,0-1,0 0,0-1,0 0,-1-1,0 0,1-1,-1 0,-1 0,1-1,-1 0,0-1,0 0,-1 0,0-1,-1 0,1-1,-1 1,-1-1,0-1,0 1,-1-1,0 0,1-4,-4 11,0 0,-1 0,1 0,-1 0,0 0,0-1,0 1,0 0,0-1,-1 1,1-1,-1 1,0-1,0 1,0-1,-1 1,1-1,-1 1,0 0,0-1,0 1,0 0,-1 0,1-1,-1 1,0 0,0 1,0-1,0 0,0 0,-1 1,1 0,-1-1,1 1,-1 0,0 0,0 0,0 1,0-1,-1 1,1-1,0 1,0 0,-1 1,1-1,-1 0,1 1,-1 0,1 0,-1 0,1 0,-1 0,1 1,0 0,-1 0,0 0,-5 3,-1 1,1 0,0 1,0 0,1 0,-1 1,1 0,1 1,0 0,0 0,0 0,1 1,0 0,1 0,0 1,0-1,1 1,0 0,1 0,0 0,1 1,0-1,0 1,1 8,1-17,0 1,1-1,-1 1,1-1,-1 1,1-1,0 0,0 1,0-1,0 0,0 0,1 0,-1 0,1 0,-1 0,1 0,0 0,0 0,-1-1,1 1,1-1,-1 0,0 1,0-1,0 0,1 0,-1 0,0-1,1 1,-1-1,1 1,-1-1,1 0,-1 0,1 0,-1 0,1 0,-1 0,3-1,93-30,-92 27,1 0,-1 0,0-1,0 0,-1 0,1 0,-1-1,0 1,-1-1,0 0,1-1,-2 1,1-1,-1 0,0 0,0 0,-1 0,0 0,-1-1,1 1,-1 0,-1-1,1 1,-1-1,-1-7,1 14,-1-1,1 1,-1 0,1-1,-1 1,1 0,-1 0,0-1,0 1,0 0,1 0,-1 0,0 0,0 0,-1 0,1 0,0 0,0 1,0-1,-1 0,1 1,0-1,0 1,-1-1,1 1,-1-1,1 1,0 0,-1 0,1 0,-1 0,1 0,0 0,-1 0,1 0,-1 1,1-1,0 0,-1 1,1 0,0-1,-1 1,1-1,0 1,0 0,0 0,0 0,-1 0,1 0,1 0,-1 0,0 0,0 0,0 0,0 1,1-1,-1 0,1 0,-1 1,1-1,-1 2,1 0,1 0,-1 0,1 0,0 0,0-1,0 1,0 0,0 0,1-1,-1 1,1-1,0 1,0-1,-1 1,2-1,-1 0,0 0,0 0,1 0,-1-1,1 1,-1-1,1 1,0-1,0 0,-1 0,1 0,0 0,0-1,0 1,0-1,0 0,0 0,0 0,0 0,0 0,0-1,0 1,0-1,2 0,4 1,87-8,-96 8,23 5,-25 2,0 0,-1 0,0 0,0 0,-1 0,1-1,-2 1,1-1,-1 0,1 0,-2-1,1 1,-1-1,1-1,-1 1,-1-1,-1 1,-15 16,-22 10,40-29,5-2,-1 0,1 0,0 1,-1-1,1 0,0 0,-1 0,1 1,0-1,-1 0,1 0,-1 0,1 0,0 0,-1 0,1 1,-1-1,1 0,0 0,-1 0,1 0,-1-1,1 1,0 0,-1 0,1 0,0 0,-1 0,1 0,-1-1,1 1,0 0,-1 0,1 0,0-1,0 1,-1 0,1-1,0 1,0 0,-1-1,1 1,0 0,0-1,0 1,-1 0,1-1,0 1,0-1,0 1,0 0,0-1,0 1,0-1,0 1,0 0,0-1,0 1,0 0,0-1,0 1,0-1,0 1,1 0,-1-1,0 1,-20 2,-76 18,66-12,0-1,-1-2,1-1,-1-1,0-2,-7-1,28-6,34-2,-4 2,314-123,-320 127,-40 11,1 0,-274 97,298-106,0 1,-1-1,1 1,0-1,0 0,-1 1,1-1,0 0,0 0,-1 0,1 0,0 0,-1 0,1 0,0-1,0 1,-1 0,1-1,0 1,0-1,0 1,0-1,-1 0,1 0,0 1,0-1,0 0,0 0,1 0,-1 0,0 0,0 0,1 0,-1 0,0 0,1 0,-1-1,1 1,-1 0,1 0,0 0,0-1,-1 1,1 0,0-1,0 1,0 0,0 0,0-1,1 1,-1 0,0-1,1 1,-1 0,1 0,-1 0,1 0,-1-1,1 1,0 0,0 0,-1 0,1 0,0 0,0 0,0 1,0-1,0 0,12-14,1 1,1 0,0 1,1 0,0 2,0 0,2 0,-1 2,1 0,1 1,-1 1,1 0,8 0,-28 7,0 0,1 0,-1 0,1 0,-1 0,1 0,-1-1,1 1,-1 0,1 0,-1 0,1-1,-1 1,1 0,0-1,-1 1,1 0,-1-1,1 1,0-1,-1 1,1-1,0 1,0 0,-1-1,1 1,0-1,0 1,0-1,-1 1,1-1,0 0,0 1,0-1,0 1,0-1,0 1,0-1,0 1,0-1,1 1,-1-1,0 1,0-1,0 1,1-1,-1 1,0-1,0 1,1-1,-1 1,0 0,1-1,-1 1,1-1,-1 1,0 0,1-1,-1 1,1 0,-1 0,1-1,-1 1,1 0,-1 0,1 0,0 0,-22 1,1 1,0 0,0 2,0 0,0 2,1 0,-13 7,-1-2,-29 15,61-26,0 0,0-1,0 1,1 0,-1 0,0-1,0 1,1 0,-1-1,0 1,1-1,-1 1,1-1,-1 1,0-1,1 0,-1 1,1-1,-1 0,1 1,0-1,-1 0,1 0,0 1,-1-1,1 0,0 0,0 0,0 1,0-1,0 0,0 0,0 0,0 1,0-1,0 0,0 0,0 0,0 1,1-1,-1 0,0 0,1 1,-1-1,1 0,-1 1,0-1,1 0,0 1,-1-1,1 0,-1 1,1-1,0 1,0-1,3-5,1 0,1 0,-1 0,1 1,0-1,0 1,1 1,-1-1,1 1,0 0,0 1,1 0,-1 0,0 0,5 0,38-18,-38 13,-20 13,-19 20,51-32,-23 6,-1 1,0-1,1 1,-1 0,1-1,-1 1,1-1,-1 1,1 0,0-1,-1 1,1 0,-1 0,1-1,0 1,-1 0,1 0,0 0,-1 0,1 0,-1 0,1 0,0 0,-1 0,1 0,0 0,-1 0,1 1,0-1,-1 0,1 0,-1 1,1-1,-1 0,1 1,-1-1,1 1,-1-1,1 0,-1 1,1-1,-1 1,0 0,1-1,-1 1,0-1,1 1,-1-1,0 1,0 0,1-1,-1 1,0-1,0 1,0 0,0-1,0 1,0 0,0-1,0 1,0 0,0-1,-1 1,1 0,0-1,0 1,-1-1,1 1,0 0,-1 0,1 0,0 0,-1 1,1-1,0 0,0 1,0-1,0 0,0 1,0-1,0 0,1 1,-1-1,0 0,1 0,-1 0,1 1,-1-1,1 0,0 0,0 0,-1 0,1 0,0 0,0 0,0 0,0 0,0 0,0 0,0-1,0 1,0 0,1-1,-1 1,0-1,0 0,1 1,-1-1,0 0,0 1,1-1,0 0,18 26,-20-12,0-7</inkml:trace>
  <inkml:trace contextRef="#ctx0" brushRef="#br0" timeOffset="110825.05">1705 2241,'0'0,"0"0,0 0,0 0,0 0,0 0,0 0,0 0</inkml:trace>
  <inkml:trace contextRef="#ctx0" brushRef="#br0" timeOffset="114184.73">1699 2241,'-34'0,"20"-2,0 2,0 0,0 0,0 2,0-1,0 2,0 0,1 1,0 0,-13 6,-17 12,-121 83,14 47,62-6,75-121,8-18,1 1,-1-1,2 0,-1 1,1 0,0 0,1 0,0 0,0 0,0 0,1 1,1-1,0 7,0 163,-1-139,0-25,0 0,1 1,0-1,1 0,1 0,0 0,1 0,1 0,0-1,3 8,68 126,-33-92,2-3,3-1,40 34,-72-71,8 6,1-2,1 0,1-2,0 0,1-2,1-1,0-2,1 0,19 3,95-12,-88-2,-85 17,-142 38,112-37,1 1,0 3,-43 25,-416 216,365-134,138-122,15-7</inkml:trace>
  <inkml:trace contextRef="#ctx0" brushRef="#br0" timeOffset="114872.86">1383 3669,'-54'66,"-441"370,374-312,72-72,48-52</inkml:trace>
  <inkml:trace contextRef="#ctx0" brushRef="#br0" timeOffset="115416.6">1113 3332,'1'27,"-1"0,-1 1,-1-1,-1 0,-2 0,-1-1,-1 1,-4 6,-15 22,-2-1,-3-1,-3-2,-1-1,-3-2,-1-1,-3-3,-2-1,-1-2,-2-2,-6 1,-27 5,69-42</inkml:trace>
  <inkml:trace contextRef="#ctx0" brushRef="#br0" timeOffset="115980.38">1049 3311,'-2'8,"0"0,0 0,-1-1,1 1,-2 0,1-1,-1 0,0 0,-1 0,1-1,-1 1,-1-1,1 0,-1-1,0 1,0-1,-1 0,1-1,-1 1,0-1,-1-1,-27 23,12-7,-14 13,-1-2,-2-2,-1-1,-1-3,-11 4,-93 25,132-49</inkml:trace>
  <inkml:trace contextRef="#ctx0" brushRef="#br0" timeOffset="116492.15">980 3311,'-31'0,"-66"-3,1-5,-1-3,-29-11,65 16,51 6</inkml:trace>
  <inkml:trace contextRef="#ctx0" brushRef="#br0" timeOffset="116966.32">958 2952,'0'0,"0"0,0 0,-23 0,-332 0,356 0</inkml:trace>
  <inkml:trace contextRef="#ctx0" brushRef="#br0" timeOffset="117379.75">950 2790,'-200'-80,"149"54,51 26</inkml:trace>
  <inkml:trace contextRef="#ctx0" brushRef="#br0" timeOffset="117767.9">987 2600,'-64'-18,"-158"-91,175 72,37 27</inkml:trace>
  <inkml:trace contextRef="#ctx0" brushRef="#br0" timeOffset="118239.64">1029 2249,'-26'-2,"1"0,-1-2,1-1,1 0,-1-2,1-1,0-1,0-1,1-2,1 0,0-1,1-1,0-1,1 0,1-2,-8-8,18 15</inkml:trace>
  <inkml:trace contextRef="#ctx0" brushRef="#br0" timeOffset="118679.23">1286 2241,'-99'-44,"-254"-195,260 198,92 41,1 0</inkml:trace>
  <inkml:trace contextRef="#ctx0" brushRef="#br0" timeOffset="119257.27">1369 2234,'0'-6,"0"0,-1 0,0 0,0 1,0-1,-1 0,0 0,0 1,0-1,-1 1,0 0,0 0,0 0,0 0,-1 0,-4-3,-29-34,-3 3,-1 1,-2 2,-1 1,-19-8,54 36,-111-89,4-5,-74-86,158 154,23 24</inkml:trace>
  <inkml:trace contextRef="#ctx0" brushRef="#br0" timeOffset="119903.73">1308 2241,'-15'-20,"-615"-622,622 634</inkml:trace>
  <inkml:trace contextRef="#ctx0" brushRef="#br0" timeOffset="120443.77">1224 2241,'-40'-2,"1"-1,0-3,0 0,1-3,0-1,0-2,1-2,1-1,0-2,1-1,1-2,1-1,0-1,-11-13,-126-66,160 96</inkml:trace>
  <inkml:trace contextRef="#ctx0" brushRef="#br0" timeOffset="120928.66">1070 2354,'-32'-11,"-48"-14,1-4,2-2,1-5,-40-26,23 11,84 47</inkml:trace>
  <inkml:trace contextRef="#ctx0" brushRef="#br0" timeOffset="121349.18">973 2600,'-1'-7,"-2"-1,1 1,-1 0,0 0,-1 0,0 1,0-1,0 1,-1 0,1 0,-2 0,1 1,0 0,-1 0,-6-4,-4-5,-161-145,147 139,30 21</inkml:trace>
  <inkml:trace contextRef="#ctx0" brushRef="#br0" timeOffset="121709.67">958 2600,'-30'-13,"-383"-170,356 139,57 43</inkml:trace>
  <inkml:trace contextRef="#ctx0" brushRef="#br0" timeOffset="122080.84">950 2600,'-34'0,"-213"0,247 0</inkml:trace>
  <inkml:trace contextRef="#ctx0" brushRef="#br0" timeOffset="122394.23">930 2727,'-36'11,"-47"-1,0-3,-1-4,-42-5,18 1,95 1</inkml:trace>
  <inkml:trace contextRef="#ctx0" brushRef="#br0" timeOffset="122724.56">909 2790,'-78'25,"-144"45,213-66</inkml:trace>
  <inkml:trace contextRef="#ctx0" brushRef="#br0" timeOffset="129738.01">756 3304,'-20'-214,"17"208,-1 1,1 0,-1-1,0 2,-1-1,1 0,-1 1,0 0,0 0,-1 0,1 1,-1 0,1 0,-1 0,0 1,0 0,0 0,-1 0,1 1,0 0,-1 0,1 0,0 1,-1 0,1 0,-1 1,1 0,0 0,-1 0,1 1,0 0,-3 2,-20 18,68-32,53-7,-91 18,0-1,0 1,0-1,0 1,-1-1,1 1,0 0,-1 0,1-1,0 1,-1 0,1 0,-1 0,1 0,-1 0,0-1,1 1,-1 0,0 0,1 0,-1 0,0 0,0 0,0 0,0 0,0 0,0 0,0 0,-1 0,1 0,0 0,0 0,-1 0,1 0,-1 0,1 0,-1 0,1-1,-1 1,1 0,-1 0,0 0,1-1,-1 1,0 0,0-1,0 1,1-1,-1 1,0-1,0 1,0-1,0 0,0 1,0-1,-130 72,130-71,1 0,0 0,-1 0,1 0,0 0,0 0,0 0,0 0,0 0,0 0,0 0,0 0,0 0,0 0,0 0,0-1,1 1,-1 0,0 0,1 0,-1 0,1 0,-1 0,1-1,-1 1,1 0,0 0,-1-1,1 1,0 0,0-1,0 1,-1-1,1 1,0-1,0 1,0-1,0 0,0 1,1-1,167 44,-167-44,-1 1,0-1,0 1,0 0,0 0,0-1,0 1,0 0,0 0,0 0,0 0,0 0,0 0,-1 0,1 1,-1-1,1 0,0 0,-1 0,0 1,1-1,-1 0,0 1,0-1,0 0,0 1,0-1,0 0,0 1,0-1,0 0,0 0,-1 1,1-1,-1 0,1 0,-1 1,1-1,-1 0,0 0,0 0,1 0,-1 0,0 0,0 0,0 0,0 0,0 0,0-1,0 1,-1 0,1-1,0 1,0-1,0 1,-1-1,1 0,0 1,-1-1,7 28,-16-17,11-11,1 0,-1 0,0 0,1 0,-1 0,0 0,1 0,-1 0,0 0,1 0,-1 0,0 0,1 1,-1-1,0 0,0 0,1 0,-1 0,0 1,0-1,1 0,-1 0,0 0,0 1,1-1,-1 0,0 0,0 1,0-1,0 0,1 1,-1-1,0 0,0 1,0-1,0 0,0 1,0-1,0 0,0 1,0-1,0 0,0 1,0-1,0 0,0 1,0-1,0 0,0 0,-1 1,1-1,0 0,0 1,0-1,0 0,-1 0,1 1,0-1,44 10,-87 3,-48-5,231-8,-196 24,-13 3,235-57,-182 64,6-22,42-17,59-21,-167 71,-4-6,112-69,-19 22,12-5,-40 30,-180 137,195-154,1 0,-1 0,0 0,1 0,-1 0,1 0,-1 0,0 0,1 0,-1 0,1 0,-1 0,0 0,1 0,-1 0,0 1,1-1,-1 0,1 0,-1 0,0 1,1-1,-1 0,0 0,0 1,1-1,-1 0,0 1,0-1,1 0,-1 1,0-1,0 0,0 1,0-1,0 1,1-1,-1 0,0 1,0-1,0 1,0-1,0 0,0 1,0-1,0 1,-1-1,1 0,0 1,0-1,0 1,0-1,0 0,-1 1,1-1,0 0,0 1,-1-1,1 0,0 1,0-1,-1 0,1 0,0 1,34-4,263-90,-290 96,-26 11,-187 82,206-96,0-1,1 1,-1 0,0 0,1-1,-1 1,1 0,-1 0,0 0,1 0,-1-1,1 1,-1 0,0 0,1 0,-1 0,1 0,-1 0,1 0,-1 0,0 0,1 0,-1 1,1-1,-1 0,0 0,1 0,-1 0,1 1,-1-1,0 0,1 0,-1 1,0-1,1 0,-1 1,0-1,0 0,1 1,-1-1,0 0,0 1,0-1,1 0,-1 1,0-1,0 1,0-1,0 1,0-1,0 0,0 1,0-1,0 1,0-1,0 0,0 1,0-1,0 1,0-1,0 1,-1-1,1 0,0 1,185-61,-185 60,0 1,0-1,0 0,0 1,0-1,0 0,0 1,0-1,0 1,0-1,1 0,-1 1,0-1,0 0,0 1,0-1,1 0,-1 0,0 1,0-1,0 0,1 0,-1 1,0-1,1 0,-1 0,0 0,1 1,-1-1,0 0,0 0,1 0,-1 0,1 0,-1 0,0 0,1 1,-1-1,0 0,1 0,-1 0,1-1,-131 63,190-62,94 6,-154-6,-1 0,1 1,0-1,0 0,0 1,0-1,0 0,0 1,0-1,-1 0,1 1,0-1,0 1,0-1,1 0,-1 1,0-1,0 0,0 1,0-1,0 0,0 1,0-1,1 0,-1 1,0-1,0 0,0 1,1-1,-1 0,0 0,0 1,1-1,-1 0,0 0,1 0,-1 1,0-1,1 0,-1 0,0 0,1 0,-1 0,-36 12,-119-7,327 1,-209 21,-170 63,224-112,228-68,-261 85,-2 11,0 0,0 2,1 0,0 1,1 0,0 1,0 1,1 1,-4 4,-4 2,-140 115,168-149,228-131,-107 61,-146 131,-264 326,228-277,56-93,1 0,-1-1,0 1,0-1,0 1,1 0,-1-1,0 1,0 0,1-1,-1 1,1-1,-1 1,0-1,1 1,-1-1,1 1,-1-1,1 0,0 1,-1-1,1 0,-1 1,1-1,0 0,-1 1,1-1,0 0,-1 0,1 0,0 0,-1 0,1 0,0 0,-1 0,1 0,0 0,-1 0,1 0,0-1,-1 1,1 0,-1 0,1-1,0 1,-1 0,1-1,-1 1,1 0,-1-1,1 1,-1-1,1 1,-1-1,0 1,1-1,-1 0,26-19,-2-1,0-1,-1-1,-2-1,15-21,8-9,166-164,-208 206,-27 22,-18 19,1 1,2 3,1 1,1 2,3 1,1 2,-28 41,-32 55,94-135,0 1,1 0,-1 0,1-1,-1 1,0 0,1 0,-1-1,1 1,0 0,-1-1,1 1,-1-1,1 1,0-1,0 1,-1-1,1 0,0 1,0-1,-1 0,1 1,0-1,0 0,0 0,0 0,-1 0,1 0,0 0,0 0,0 0,0 0,-1 0,1 0,0-1,0 1,0 0,-1 0,1-1,0 1,0-1,-1 1,1-1,0 1,-1-1,1 1,0-1,-1 1,1-1,-1 0,1 0,-1 1,1-1,-1 0,0 1,1-1,-1 0,182-172,-131 117,171-165,-211 211,-18 17,-20 18,-61 71,4 3,4 4,-5 20,79-103,36-48,-19 17,419-384,-375 357,-76 74,-364 424,385-460,0 0,1 0,-1 0,0-1,1 1,-1 0,1 0,-1 0,0 0,1 0,-1 0,1 0,-1 0,0 0,1 0,-1 0,0 1,1-1,-1 0,1 0,-1 0,0 0,1 1,-1-1,0 0,1 0,-1 1,0-1,0 0,1 0,-1 1,0-1,0 0,1 1,-1-1,0 0,0 1,0-1,0 1,43-27,380-297,-423 324,0-1,0 0,0 1,0-1,1 1,-1-1,0 0,0 1,1-1,-1 0,0 0,1 1,-1-1,0 0,1 0,-1 1,0-1,1 0,-1 0,1 0,-1 0,0 1,1-1,-1 0,1 0,-1 0,1 0,-1 0,0 0,1 0,-1 0,-34 41,32-38,-247 308,249-312,0 1,0 0,0 0,-1-1,1 1,0 0,0 0,0-1,-1 1,1 0,0 0,0 0,-1 0,1-1,0 1,-1 0,1 0,0 0,0 0,-1 0,1 0,0 0,-1 0,1 0,0 0,0 0,-1 0,1 0,0 0,-1 0,1 0,0 0,-1 0,1 0,72-76,3 3,4 3,45-28,-102 82,-49 37,9-7,-57 46,2 4,3 3,-17 25,59-55,64-82,104-70,-131 111,-20 10,-22 13,-85 87,97-88,-1-1,-1-1,0-1,-1-1,0-1,-1-1,-15 4,34-14,-488 176,444-161</inkml:trace>
  <inkml:trace contextRef="#ctx0" brushRef="#br0" timeOffset="142936.64">1043 2952,'0'0,"0"0,0 0,0 0,0 0,0 0,0 0,0 0,0 0,0 0,0 0,0 0,0 0,0 0,0 0,0 0,0 0,0 0,0 0,0 0,0 0,0 0,28 0,4276 0,-4046-33,229-83,80-29,-436 117,2 7,0 5,1 6,0 5,100 12,-147-5,9 0,-32 1,0-2,1-4,-1-2,31-8,457-100,-165 51,116 7,-237 28,-206 20</inkml:trace>
  <inkml:trace contextRef="#ctx0" brushRef="#br0" timeOffset="144423">10672 2600,'12'11,"129"148,-124-134</inkml:trace>
  <inkml:trace contextRef="#ctx0" brushRef="#br0" timeOffset="144786.11">10574 2797,'0'0,"0"0,0 0,0 0,1 0,2 0,0 0,3-2,1-2,6-3,11-7,1 0,6-3,-1 2,5-2,-4 3,4-2,-5 2</inkml:trace>
  <inkml:trace contextRef="#ctx0" brushRef="#br0" timeOffset="145403.71">9898 2600,'16'20,"53"137,-59-132</inkml:trace>
  <inkml:trace contextRef="#ctx0" brushRef="#br0" timeOffset="145772.63">9633 2952,'3'-16,"2"-1,-1 1,2 0,0 0,1 1,0 0,2 0,-1 1,2 0,0 0,0 1,2 1,-1-1,2 2,-1 0,13-8,138-74,-136 80</inkml:trace>
  <inkml:trace contextRef="#ctx0" brushRef="#br0" timeOffset="146357">8907 2600,'3'20,"0"0,1 0,2 0,-1-1,2 0,1 0,0-1,1 1,1-2,1 0,1 0,0-1,6 6,-1 1</inkml:trace>
  <inkml:trace contextRef="#ctx0" brushRef="#br0" timeOffset="146688.91">8795 2952,'0'-1,"0"-1,0 0,0-1,0-1,0 0,1-2,1 1,1-5,2-1,3-6,1-1,6-6,1 2,4-5,0 4,2-4,-2 3</inkml:trace>
  <inkml:trace contextRef="#ctx0" brushRef="#br0" timeOffset="147171.63">8021 2615,'16'30,"49"114,-56-129,0-3</inkml:trace>
  <inkml:trace contextRef="#ctx0" brushRef="#br0" timeOffset="147495.85">7560 2952,'0'0,"0"0,0 0,0 0,2 0,0 0,4-2,0-1,5-7,0-2,5-6,6-8,-2 2</inkml:trace>
  <inkml:trace contextRef="#ctx0" brushRef="#br0" timeOffset="148075.9">7470 1524,'0'0,"0"0,0 0,30 0,-9 0,-14 0</inkml:trace>
  <inkml:trace contextRef="#ctx0" brushRef="#br0" timeOffset="148452.47">7415 1524,'111'-11,"-87"7</inkml:trace>
  <inkml:trace contextRef="#ctx0" brushRef="#br0" timeOffset="148972.13">7875 975,'14'33,"141"196,-55-43,-94-177</inkml:trace>
  <inkml:trace contextRef="#ctx0" brushRef="#br0" timeOffset="149436.96">7847 1165,'59'0,"35"0,-62 0</inkml:trace>
  <inkml:trace contextRef="#ctx0" brushRef="#br0" timeOffset="149920.87">8264 1165,'0'0,"0"0,0 0,0 0,0 0,32 7,60 67,-85-66</inkml:trace>
  <inkml:trace contextRef="#ctx0" brushRef="#br0" timeOffset="150424.41">8286 1172,'0'0,"0"0,0 0,0 0,0 0,33 1,5 10,-28-8</inkml:trace>
  <inkml:trace contextRef="#ctx0" brushRef="#br0" timeOffset="151687.38">8083 827,'0'27,"2"-14,-1 1,-1 0,0 0,-1-1,0 1,-1 0,-1-1,0 0,0 1,-2-1,0-1,0 1,-1-1,-1 0,0 0,0 0,-6 5,6-9</inkml:trace>
  <inkml:trace contextRef="#ctx0" brushRef="#br0" timeOffset="152328.13">8070 1165,'0'0,"0"0,0 0,0 0,0 0,0 0,-33 6,15 6,0 0,1 1,1 1,0 1,1 0,0 1,-6 9,7-7,-11 9</inkml:trace>
  <inkml:trace contextRef="#ctx0" brushRef="#br0" timeOffset="153600.96">7657 1341,'0'0,"0"0,0 0,0 0,-50 52,35-41,0 1,1-4,2 1,-1 1,2 0,-1 0,1 2,1-1,0 1,1 1,0 0,1 0,0 0,0 3,8-15,0-1</inkml:trace>
  <inkml:trace contextRef="#ctx0" brushRef="#br0" timeOffset="154309.29">7330 1186,'0'0,"16"26,78 173,22-49,-116-150,0 0</inkml:trace>
  <inkml:trace contextRef="#ctx0" brushRef="#br0" timeOffset="154989.13">7657 1524,'0'0,"0"0,0 0,0 0,0 0,0 0,-21 0,4 2,0 0,0 1,0 1,1 1,0 1,0 0,0 1,1 0,0 1,-8 6,12-8</inkml:trace>
  <inkml:trace contextRef="#ctx0" brushRef="#br0" timeOffset="155990.56">6695 1524,'-52'90,"-50"64,94-142</inkml:trace>
  <inkml:trace contextRef="#ctx0" brushRef="#br0" timeOffset="156407.69">6429 1524,'100'18,"-68"-15,-26-3</inkml:trace>
  <inkml:trace contextRef="#ctx0" brushRef="#br0" timeOffset="157836.01">9242 1165,'26'27,"142"120,-79-57,-78-79</inkml:trace>
  <inkml:trace contextRef="#ctx0" brushRef="#br0" timeOffset="158120.37">9283 1376,'0'0,"0"0,0 0,0 0,0 0,0 0,0 0,0 0,0 0,1 0,3-2,2-3,0 1,1-2,-1 1,-1-1</inkml:trace>
  <inkml:trace contextRef="#ctx0" brushRef="#br0" timeOffset="160103.14">13875 2600,'8'-21,"-8"21</inkml:trace>
  <inkml:trace contextRef="#ctx0" brushRef="#br0" timeOffset="160625.62">13819 2432,'52'68,"-47"-59</inkml:trace>
  <inkml:trace contextRef="#ctx0" brushRef="#br0" timeOffset="161236.62">13862 2776,'45'53,"-40"-48</inkml:trace>
  <inkml:trace contextRef="#ctx0" brushRef="#br0" timeOffset="161808.41">13966 2952,'0'0,"0"0,0 0,0 0,0 0,0 0,33 0,-9 0,-16 0</inkml:trace>
  <inkml:trace contextRef="#ctx0" brushRef="#br0" timeOffset="162284.56">14163 2622,'0'198,"0"-189</inkml:trace>
  <inkml:trace contextRef="#ctx0" brushRef="#br0" timeOffset="162775.24">14135 2241,'0'29,"0"126,0-143</inkml:trace>
  <inkml:trace contextRef="#ctx0" brushRef="#br0" timeOffset="163197.1">13842 2600,'0'0,"0"0,0 0,0 0,0 0,0 0,0 0,0 0,0 0,0 0</inkml:trace>
  <inkml:trace contextRef="#ctx0" brushRef="#br0" timeOffset="163954.38">13004 2600,'30'34,"-26"-25,-4-9</inkml:trace>
  <inkml:trace contextRef="#ctx0" brushRef="#br0" timeOffset="164444.26">12829 2607,'0'0,"0"0,0 0,0 0,0 0,0 0,0 0,41 101,-29-74,0-2</inkml:trace>
  <inkml:trace contextRef="#ctx0" brushRef="#br0" timeOffset="164857.97">12983 2952,'0'-28,"0"28</inkml:trace>
  <inkml:trace contextRef="#ctx0" brushRef="#br0" timeOffset="165188.28">13102 2952,'0'0,"0"0,0 0,0 0,0 0,0 0,0 0,0 0,0 0,0 0,0 0,0 0,0 0,0 0,0 0,0 0</inkml:trace>
  <inkml:trace contextRef="#ctx0" brushRef="#br0" timeOffset="165467.37">13130 2938,'9'-45,"-5"41</inkml:trace>
  <inkml:trace contextRef="#ctx0" brushRef="#br0" timeOffset="165732.79">13136 2622,'30'155,"-25"-141</inkml:trace>
  <inkml:trace contextRef="#ctx0" brushRef="#br0" timeOffset="165938.64">13185 2973,'0'1,"0"1,0 0,0 1,0 0,0 0,0 0,0-1,0 0,0-1,0-1,0 0,0 0</inkml:trace>
  <inkml:trace contextRef="#ctx0" brushRef="#br0" timeOffset="166148.1">13240 3163,'0'0,"0"0,0 0,0 0,0 0,0 0,2 1,1 2,1 1,2 2,-1-1</inkml:trace>
  <inkml:trace contextRef="#ctx0" brushRef="#br0" timeOffset="179023.13">7264 3910,'0'0</inkml:trace>
  <inkml:trace contextRef="#ctx0" brushRef="#br0" timeOffset="179918.97">4410 5089,'0'0</inkml:trace>
  <inkml:trace contextRef="#ctx0" brushRef="#br0" timeOffset="185341.02">3232 4906,'0'0</inkml:trace>
  <inkml:trace contextRef="#ctx0" brushRef="#br0" timeOffset="190819.71">11 5115,'0'0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0.230"/>
    </inkml:context>
    <inkml:brush xml:id="br0">
      <inkml:brushProperty name="width" value="0.05" units="cm"/>
      <inkml:brushProperty name="height" value="0.05" units="cm"/>
      <inkml:brushProperty name="ignorePressure" value="1"/>
    </inkml:brush>
  </inkml:definitions>
  <inkml:trace contextRef="#ctx0" brushRef="#br0">78 1,'0'0</inkml:trace>
  <inkml:trace contextRef="#ctx0" brushRef="#br0" timeOffset="308.45">26 80,'0'5,"0"5,0 1</inkml:trace>
  <inkml:trace contextRef="#ctx0" brushRef="#br0" timeOffset="528.71">0 132,'0'14,"0"17,5 8,9 2,4-6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0:04.598"/>
    </inkml:context>
    <inkml:brush xml:id="br0">
      <inkml:brushProperty name="width" value="0.05" units="cm"/>
      <inkml:brushProperty name="height" value="0.05" units="cm"/>
      <inkml:brushProperty name="ignorePressure" value="1"/>
    </inkml:brush>
  </inkml:definitions>
  <inkml:trace contextRef="#ctx0" brushRef="#br0">0 1,'0'0</inkml:trace>
  <inkml:trace contextRef="#ctx0" brushRef="#br0" timeOffset="365.75">0 1,'0'0</inkml:trace>
  <inkml:trace contextRef="#ctx0" brushRef="#br0" timeOffset="725.38">0 1,'0'0</inkml:trace>
  <inkml:trace contextRef="#ctx0" brushRef="#br0" timeOffset="1315.47">0 1,'0'0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5.570"/>
    </inkml:context>
    <inkml:brush xml:id="br0">
      <inkml:brushProperty name="width" value="0.025" units="cm"/>
      <inkml:brushProperty name="height" value="0.025" units="cm"/>
      <inkml:brushProperty name="ignorePressure" value="1"/>
    </inkml:brush>
  </inkml:definitions>
  <inkml:trace contextRef="#ctx0" brushRef="#br0">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160"/>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406"/>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867"/>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608"/>
    </inkml:context>
    <inkml:brush xml:id="br0">
      <inkml:brushProperty name="width" value="0.025" units="cm"/>
      <inkml:brushProperty name="height" value="0.025" units="cm"/>
      <inkml:brushProperty name="ignorePressure" value="1"/>
    </inkml:brush>
  </inkml:definitions>
  <inkml:trace contextRef="#ctx0" brushRef="#br0">1 21,'0'0</inkml:trace>
  <inkml:trace contextRef="#ctx0" brushRef="#br0" timeOffset="278.12">1 21,'0'-9,"0"-3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7:48.139"/>
    </inkml:context>
    <inkml:brush xml:id="br0">
      <inkml:brushProperty name="width" value="0.05" units="cm"/>
      <inkml:brushProperty name="height" value="0.05" units="cm"/>
      <inkml:brushProperty name="ignorePressure" value="1"/>
    </inkml:brush>
    <inkml:brush xml:id="br1">
      <inkml:brushProperty name="width" value="0.025" units="cm"/>
      <inkml:brushProperty name="height" value="0.025" units="cm"/>
      <inkml:brushProperty name="ignorePressure" value="1"/>
    </inkml:brush>
  </inkml:definitions>
  <inkml:trace contextRef="#ctx0" brushRef="#br0">9424 101,'0'0,"0"0,0 0,0 0,0 0,0 0,0 0,0 0,0 0,0 0,0 0,0 0,0 0,0 0,8 30,-8 203,-16-213,-75 190,13-53,-25-39,32-43,-87 101,143-159,-1-1,-1-1,0 0,-1-1,-1-1,0-1,-13 6,22-13,-4 2,0 0,0 1,0 0,1 1,0 0,1 1,0 1,0 0,1 1,-170 171,72-110,-56 85,-12-55,-250 73,180-76,108-15,-109 23,-83 55,191-70,51-59,50-20,1 1,1 1,0 3,1 0,-6 7,-147 94,120-72,-87 42,-17-35,89-14,-109 41,-137 63,176-81,-33-58,64 25,0 24,-143 41,-43 20,289-106,0-1,0-1,-1 0,1-2,-2 0,1-1,-1-2,-17 2,-282-5,292 4,0 1,1 2,0 1,0 1,1 1,0 1,-14 9,-18 7,-168 32,86-42,111-9,-239 90,252-88,-1-1,0-1,0-1,-1 0,0-1,0-2,0 1,-16 0,-157-4,130 27,5-14,53-13,0-1,0-1,0 1,0 0,0-1,0 0,0 0,1 0,-1 0,0-1,1 0,-1 1,1-1,-1-1,1 1,0 0,0-1,0 1,0-1,0 0,1 0,-1 0,1 0,0-1,0 1,0-1,0-1,-5-152,-64 73,53 63,16 20,1 0,-1 1,1-1,0 0,-1-1,1 1,0 0,0 0,0-1,0 1,0 0,0-1,0 1,0-1,0 1,1-1,-1 1,1-1,-1 0,1 1,0-1,-1 0,1 1,0-1,0 0,0 0,1 1,-1-1,0 0,0 1,1-1,-1 0,1 1,0-1,-1 1,1-1,0 1,0-1,0 1,0 0,0-1,0 1,1-1,5-4,0-1,0 1,1 0,-1 1,1 0,1 0,-1 1,1 0,0 0,0 1,0 0,0 0,1 1,20-11,-30 13</inkml:trace>
  <inkml:trace contextRef="#ctx0" brushRef="#br0" timeOffset="4539.69">9389 101,'-22'102,"-33"57,46-138,-2 0,0 0,-1-2,-1 1,-1-1,-1-1,-2 1,-88 136,33-24,-15 42,83-165</inkml:trace>
  <inkml:trace contextRef="#ctx0" brushRef="#br0" timeOffset="10374.39">9347 101,'-30'-25,"5"12,0 2,-1 0,-1 2,1 1,-1 1,-1 1,0 2,1 0,-1 2,0 1,0 1,0 2,-19 3,-44-3,68-2,7-1,0 1,0 0,-1 2,1-1,0 2,0 0,1 1,-1 1,-4 2,-26 11,0-1,0-3,-2-2,0-2,0-2,-48 2,-326-3,235 44,122-27,24-11,-306 122,55-32,287-102,-26 13,-2-3,1 0,-1-2,-1-1,0-2,0-2,-10 0,-150 49,154-43,0 1,1 2,0 1,1 2,1 2,0 2,-8 7,16-7,0-2,-1-1,0-2,-2 0,-30 8,-221 94,261-105,-7 1,1 2,0 1,1 1,1 2,1 0,-15 16,13-11,-2-1,0-1,-2-1,0-2,-14 6,-85 56,-475 328,283-204,62-42,20 1,103-88,-105 92,-19 38,54-34,-154 132,242-200,-31 24,-38 36,120-111,-9 7,-51 3,127-62</inkml:trace>
  <inkml:trace contextRef="#ctx0" brushRef="#br0" timeOffset="17142.8">2249 4034,'0'0,"0"0,0 0,0 0,0 0,0 0,0 0,0 0,0 0,0 0,0 0,0 0,0 0,0 0,0 0,0 0,0 0,0 0,0 0,0 0,0 0,0 0,0 0,0 0,0 0,0 0,0 0,0 0,0 0,0 0,-5 0,-7-1,1 1,0 0,-1 0,1 1,0 1,0 0,0 1,0 0,0 0,0 1,1 1,-2 1,-7 6,1 1,1 0,0 2,1 0,1 1,0 0,1 1,1 1,0 0,2 1,0 0,-8 21,-108 173,50-97,-65 95,-11-21,133-170,3-1,0-1,-2-2,0 0,0 0,-2-2,1-1,-10 4,-77 59,-83 118,163-181,27-13</inkml:trace>
  <inkml:trace contextRef="#ctx0" brushRef="#br0" timeOffset="19655.87">1734 3675,'-119'0,"-1155"0,1253 2,1 1,-1 1,1 1,0 0,1 2,-1 0,1 2,1 0,0 1,-1 1,-49 23,68-34,0 0</inkml:trace>
  <inkml:trace contextRef="#ctx0" brushRef="#br0" timeOffset="21892.12">1195 4034,'0'0,"0"0,0 0,0 0,0 0,0 0,0 0,0 0,0 0,0 0,0 0,0 0,0 0,0 0,0 38,1-36,-1 0,0 0,0 1,0-1,0 0,0 0,0 0,-1 0,1 1,-1-1,0 0,1 0,-1 0,0 0,0 0,0 0,-1 0,1-1,0 1,-1 0,1-1,-1 1,1-1,-1 1,0-1,0 0,0 1,1-1,-1 0,0 0,0-1,-1 1,1 0,0-1,0 1,0-1,0 0,-1 0,1 1,0-1,0-1,-2 1,-97-27,75 17,-145 6,-42-17,29 21,50-43,-38-33,90 2,31 17,48 51</inkml:trace>
  <inkml:trace contextRef="#ctx0" brushRef="#br0" timeOffset="24125.3">1148 4034,'0'0,"0"0,0 0,0 0,0 0,0 0,0 0,0 0,0 0,0 0,0 0,0 0,0 0,0 0,0 0,0 0,0 0,0 33,0 219,-37-31,18-115,7-51,-19 134,14-104,-7-12,-45 72,40-46,29-86</inkml:trace>
  <inkml:trace contextRef="#ctx0" brushRef="#br0" timeOffset="25141.59">1455 4554,'0'0,"0"0,-2 38,0-32,0 0,0 1,-1-1,0-1,0 1,-1 0,1-1,-1 1,0-1,-1 0,1-1,-1 1,0-1,0 0,-1 0,1 0,-1-1,-2 2,-42 34,31-20,-4 3,1 1,1 2,1 0,1 1,1 1,-9 18,17-21,-58 82,67-106,1 0</inkml:trace>
  <inkml:trace contextRef="#ctx0" brushRef="#br0" timeOffset="25885.43">1447 4393,'-100'50,"92"-44,-16 13,0 2,1 1,1 1,1 1,1 1,2 0,0 2,11-16</inkml:trace>
  <inkml:trace contextRef="#ctx0" brushRef="#br0" timeOffset="26480.98">1419 4034,'0'0,"0"0,0 0,0 0,0 0,-3 28,-9 4,-2-2,0 1,-2-2,-1 0,-1-1,-10 9,-37 46,62-77</inkml:trace>
  <inkml:trace contextRef="#ctx0" brushRef="#br0" timeOffset="27187.3">1280 4034,'0'0,"0"0,0 0,0 0,0 0,0 0,0 0,0 0,0 0,0 0,0 0,0 0,-374 7,364-7</inkml:trace>
  <inkml:trace contextRef="#ctx0" brushRef="#br0" timeOffset="28296.17">1085 3675,'-68'11,"-365"133,222-132,-6-3,208-9</inkml:trace>
  <inkml:trace contextRef="#ctx0" brushRef="#br0" timeOffset="29266.16">1209 3681,'0'5,"0"-1,0 1,-1-1,0 0,0 1,0-1,0 0,0 0,-1 0,0 0,0 0,0 0,0 0,-1-1,0 1,1-1,-1 0,0 0,-1 0,1 0,-1 0,1-1,-1 1,0-1,1 0,-4 1,-32 20,-1-1,-1-2,-1-2,-1-2,0-1,-21 2,-156 1,103-15,56 19,52-17</inkml:trace>
  <inkml:trace contextRef="#ctx0" brushRef="#br0" timeOffset="42707.67">8621 1177,'0'0,"0"0,0 0,0 0,0 0,0 0,0 0,0 0,0 0,0 0,0 0,0 0,0 0,0 0,0 0,0 0,0 0,0 0,0 0,0 0,0 0,0 0,0 0,0 0,-31 0,-145 6,-230-5,401 0,0-1,-1 1,1-1,-1-1,1 1,0-1,-1 0,1 0,0 0,0-1,-1 0,1 0,1 0,-1-1,0 1,0-1,1 0,0-1,0 1,-1-2,-76-79,78-8,3 35,0-113,14 0,-7 158,-7 12</inkml:trace>
  <inkml:trace contextRef="#ctx0" brushRef="#br0" timeOffset="44513.48">8635 959,'-55'-45,"43"38,-1 0,0 0,0 1,0 1,-1 0,0 0,0 2,0 0,0 1,-1 0,1 1,-9 0,-26-45,45 42,-3-2,0 0,0-1,1 1,0-1,1-1,0 1,0-1,0 0,1 0,0 0,1 0,0-1,0 0,1 0,-1-2,-4-97,7 109,0 0</inkml:trace>
  <inkml:trace contextRef="#ctx0" brushRef="#br0" timeOffset="45538.38">8230 994,'0'0,"0"0,0 0,0 0,0 0,0 0,0 0,0 0,0 0,-2-7,-1 0,0 0,0 0,0 1,-1 0,0-1,0 1,-1 0,1 1,-1-1,0 1,-1 0,0 0,1 1,-3-1,-14-15,-60-122,65 106,-36-103,53 140,0-1</inkml:trace>
  <inkml:trace contextRef="#ctx0" brushRef="#br0" timeOffset="50446.42">8580 101,'39'104,"-32"-69,9 67,-9-62,-7-40,0 0</inkml:trace>
  <inkml:trace contextRef="#ctx0" brushRef="#br0" timeOffset="53497.53">8761 460,'0'0,"0"-37,0-190,-64 152,58 70,-1 1,0 0,-1 1,1-1,0 2,-1-1,0 1,0 0,1 0,-1 1,0 0,0 1,0-1,-1 2,1-1,0 1,1 0,-2 1,-32 0,36-2,1-1,0 1,-1-1,1 1,0 0,0 1,-1-1,1 1,0 0,0 0,0 0,0 0,0 1,0 0,0-1,0 2,1-1,-1 0,1 1,-1-1,1 1,0 0,0 0,-80 110,64-2,42 1,-13-97,0-1,0-1,2 1,-1-2,2 0,0 0,0-1,1-1,0 0,1 0,0-2,0 0,1-1,0 0,9 1,-15-5,0-1,-1-1,1 0,0 0,0-1,0 0,-1-1,1 0,0 0,0-1,-1-1,2 0,70-67,-12 18,-50 20,-1-1,-2-1,-1-1,-2 0,5-21,-14 44,0-1</inkml:trace>
  <inkml:trace contextRef="#ctx0" brushRef="#br0" timeOffset="58907.35">7687 1192,'0'18,"1"-13,-1 0,1 1,-1-1,-1 0,1 1,-1-1,0 0,0 0,0 0,-1 0,1 0,-1 0,-1 0,1 0,-1-1,0 1,0 0,-81 124,67-112,-2-1,1-1,-2 0,0-2,-1 0,0-1,0-1,-2-1,-20 6,8-5,0 2,1 2,1 1,0 1,1 2,0 1,-150 99,158-101,-2-1,0-2,-1 0,-1-2,0-1,-13 3,-99 48,113-44,28-19,-1 0,0-1,1 1,-1 0,0-1,1 1,-1 0,1 0,-1-1,0 1,1 0,-1 0,1 0,-1 0,1-1,-1 1,1 0,-1 0,0 0,1 0,-1 0,1 0,-1 0,1 0,-1 0,1 1,-1-1,1 0,-1 0,0 0,1 0,-1 1,1-1,-1 0,1 0,-1 1,0-1,1 0,-1 1,0-1,0 0,1 1,-1-1,0 1,1-1,-1 0,0 1,0-1,0 1,0-1,0 1,1-1,-1 1,0-1,0 1,0-1,0 0,0 1,0-1,0 1,-1-1,1 1,0-1,0 1,0-1,0 1,241-53,-203 45,-1-3,0-1,0-1,-2-2,1-2,-2-1,0-2,-1-1,-1-1,-1-2,-1-1,-1-2,-1-1,-2-1,0-1,-26 29,0 1,0-1,0 1,0-1,1 1,-1 0,0-1,0 1,1-1,-1 1,0-1,1 1,-1-1,0 1,1-1,-1 0,1 1,-1-1,0 1,1-1,-1 0,1 0,-1 1,1-1,0 0,-1 0,1 1,-1-1,1 0,-1 0,1 0,0 0,-1 0,1 0,-1 0,1 0,-1 0,1 0,0 0,-1-1,1 1,-1 0,1 0,-1 0,1-1,-1 1,1 0,-1-1,1 1,-1 0,1-1,-1 1,0-1,1 1,-1-1,0 1,1 0,-1-1,0 0,-12 22,-2-1,0-1,-1 0,-1 0,-1-2,0 0,-1-1,-1-1,-1-1,-19 11,-17 4,56-29,0 0,1 0,-1 0,0 1,1-1,-1 0,0 0,1 1,-1-1,0 0,0 1,1-1,-1 0,0 1,0-1,0 0,1 1,-1-1,0 0,0 1,0-1,0 0,0 1,0-1,0 1,0-1,0 0,0 1,0-1,0 1,0-1,0 0,0 1,152-20,-104 7,-1-1,0-3,0-1,-2-3,26-15,86-95,-88 96,-59 29</inkml:trace>
  <inkml:trace contextRef="#ctx0" brushRef="#br0" timeOffset="64395.17">5370 1177,'0'0,"0"0,0 0,0 0,0 0,0 0,0 0,0 0,0 0,0 0,0 0,0 0,0 0,-3-8,-1 1,0-1,-1 1,0 0,0 0,0 0,-1 1,0 0,0 0,0 0,-1 1,0 0,0 0,0 1,-1 0,1 0,-1 1,0 0,0 0,-7-1,-22-13,-1 3,0 0,-1 3,-1 1,0 2,0 1,0 3,-9 0,28 4,1-2,0-1,1 0,-1-1,0-1,1-1,0-1,1-1,-1 0,-3-3,-133-55,59 56,28 10,58 0,0-2,0 2,1 0,-1 0,0 0,0 1,0 1,1 0,-1 0,1 1,-1 0,1 0,0 1,0 1,1-1,-1 1,-3 4,-69 108,62-83,5-7,0 1,1 0,2 1,1 0,2 1,-4 20,3 123,-11-4,13-120,-22 92,29-133,1 0,-1 0,1 0,1 0,0 0,0 0,0 0,1 0,0-1,0 1,1-1,0 0,1 0,-1 0,1-1,0 0,1 1,0-2,0 1,0-1,0 0,1 0,0-1,0 0,0 0,0 0,1-1,0 0,-1-1,1 0,0 0,0 0,0-1,0-1,1 1,1-1,4-3,0-1,0 0,-1-1,0-1,0 0,0-1,-1 0,0-1,0 0,9-9,-5 6,2-7,-18 18</inkml:trace>
  <inkml:trace contextRef="#ctx0" brushRef="#br0" timeOffset="65405.18">4279 818,'14'10,"-1"0,1 0,1-2,-1 0,1 0,1-2,-1 0,1 0,10 1,30 12,269 139,-182-88,-104-50,-29-15</inkml:trace>
  <inkml:trace contextRef="#ctx0" brushRef="#br0" timeOffset="66199.34">4204 1177,'13'-20,"-3"15,-1 2,0-1,1 1,-1 1,1 0,0 0,0 1,0 0,0 0,0 1,0 1,0 0,0 0,0 1,1 0,-3-1,270 45,53-41,-317-5</inkml:trace>
  <inkml:trace contextRef="#ctx0" brushRef="#br0" timeOffset="66964.62">4147 818,'109'168,"-97"-149,2-1,0 0,1-1,1-1,1-1,0 0,0-1,2-1,0 0,0-2,1 0,0-1,1-1,0-1,13 3,138 62,-63-4,-91-57</inkml:trace>
  <inkml:trace contextRef="#ctx0" brushRef="#br0" timeOffset="67703.95">4057 1177,'23'16,"118"55,136 58,-157-56,-120-73</inkml:trace>
  <inkml:trace contextRef="#ctx0" brushRef="#br0" timeOffset="68276.32">4000 1192,'54'65,"142"53,73 28,-219-130,-51-16</inkml:trace>
  <inkml:trace contextRef="#ctx0" brushRef="#br0" timeOffset="68830.81">4037 1529,'0'0,"0"0,0 0,0 0,0 0,27 0,204 0,-216 0</inkml:trace>
  <inkml:trace contextRef="#ctx0" brushRef="#br0" timeOffset="69299.92">3986 1529,'0'0,"0"0,0 0,0 0,0 0,0 0,22 0,197 0,-206 0</inkml:trace>
  <inkml:trace contextRef="#ctx0" brushRef="#br0" timeOffset="69777.48">4000 1529,'0'0,"0"0,0 0,0 0,0 0,0 0,0 0,27 22,126 42,-138-59</inkml:trace>
  <inkml:trace contextRef="#ctx0" brushRef="#br0" timeOffset="70512.61">3952 1634,'0'0,"0"0,0 0,0 0,0 0,0 0,25 14,87 22,-102-36</inkml:trace>
  <inkml:trace contextRef="#ctx0" brushRef="#br0" timeOffset="76541.1">5342 2965,'0'31,"-2"-11,-2 0,0 0,-2 0,0 0,-1-1,-1 0,-1-1,-7 12,-34 69,-46 59,52-39,37-94,7-25,0 0,0 0,0 0,0 0,0 0,0 0,0 0,0 0,0 0,0 0,0 0,0 0,0 0,0 0,0 0,0 0,0 0,0 0,0 0,0 0,-12 28,-18 45,15-45,12-21,1 0,-2-1,1 0,-1 0,1 0,-2 0,1 0,-1-1,1 0,-2 0,1 0,0 0,-5 2,-76-6,82-1,0 0,1 0,-1-1,1 1,-1-1,0 1,1-1,-1 0,1-1,-1 1,1-1,0 1,0-1,0 0,0 0,0 0,0-1,0 1,1-1,-1 1,1-1,-1 0,1 0,0 0,1 0,-1 0,0-1,1 1,0-1,-1 1,1-1,1 1,-56-156,36 25,10 108,-1-109,11 135,0 0</inkml:trace>
  <inkml:trace contextRef="#ctx0" brushRef="#br0" timeOffset="81834.4">3596 3675,'-23'17,"-53"74,29-29,4 28,6-38,-32 76,57-115,0-1,0 0,-1-1,-1-1,0 0,0-1,-1 0,0-1,-1-1,1 0,-10 2,-165-4,36-46,93 26,53 13,-1-1,0 1,0-2,1 1,0-1,-1 0,1-1,1 0,-1 0,1-1,0 0,-2-2,-3-2,-45-14,21 9,-92 2,91 5,-9 1,47 8,-1-1</inkml:trace>
  <inkml:trace contextRef="#ctx0" brushRef="#br1" timeOffset="121792.47">7553 101,'0'32,"-22"339,-44-44,-4-98,54-182</inkml:trace>
  <inkml:trace contextRef="#ctx0" brushRef="#br1" timeOffset="122523.3">7190 460,'0'0,"0"0,0 0,0 0,0 0,0 22,-6 55,-3-1,-4 0,-3 0,-3-2,-4 0,-11 22,19-52,-10 11,20-44</inkml:trace>
  <inkml:trace contextRef="#ctx0" brushRef="#br1" timeOffset="123115.19">6877 460,'0'0,"0"0,-3 19,-27 75,-4-1,-4-2,-47 80,43-88,2 2,4 1,4 2,-10 47,38-117</inkml:trace>
  <inkml:trace contextRef="#ctx0" brushRef="#br1" timeOffset="123651">6375 818,'0'0,"0"0,0 0,-2 17,-117 233,10 87,107-334,2-4</inkml:trace>
  <inkml:trace contextRef="#ctx0" brushRef="#br1" timeOffset="124146.4">5990 818,'0'0,"0"0,-3 13,-6 10,-55 131,8 4,-19 92,-21 134,92-369</inkml:trace>
  <inkml:trace contextRef="#ctx0" brushRef="#br1" timeOffset="124656.08">5468 1177,'0'0,"0"0,0 0,0 0,-4 60,-2-1,-4 1,-1-2,-7 13,-2 12,-68 230,79-287,5-14</inkml:trace>
  <inkml:trace contextRef="#ctx0" brushRef="#br1" timeOffset="125117.84">5125 1177,'0'0,"0"0,0 0,0 0,-8 120,-5-1,-6-1,-4-1,-26 70,-5 36,37-146,12-59</inkml:trace>
  <inkml:trace contextRef="#ctx0" brushRef="#br1" timeOffset="125589.59">4776 1529,'0'0,"0"0,0 0,0 0,0 0,-1 16,-77 290,-62 104,84-245,51-143</inkml:trace>
  <inkml:trace contextRef="#ctx0" brushRef="#br1" timeOffset="126116.9">4322 1888,'-6'27,"-179"337,111-134,73-230,1-1</inkml:trace>
  <inkml:trace contextRef="#ctx0" brushRef="#br1" timeOffset="126565.42">3959 2043,'0'0,"0"0,0 30,-46 137,32-132,-131 350,125-319,15-52</inkml:trace>
  <inkml:trace contextRef="#ctx0" brushRef="#br1" timeOffset="127057.78">3540 2261,'-37'136,"23"-101,-105 203,53-35,65-202,1-1</inkml:trace>
  <inkml:trace contextRef="#ctx0" brushRef="#br1" timeOffset="127441.34">3144 2605,'0'0,"0"0,0 0,-8 20,-67 116,5 4,0 19,50-115,4-6</inkml:trace>
  <inkml:trace contextRef="#ctx0" brushRef="#br1" timeOffset="127982.36">2808 2965,'-5'0,"0"1,0 1,1-1,-1 1,1-1,-1 1,1 1,-1-1,1 1,0-1,0 1,1 1,-1-1,0 0,1 1,0-1,0 1,0 0,0 0,1 1,0-1,-1 0,2 1,-1 0,-5 6,-27 50,3 1,3 2,3 0,2 2,-8 47,11-47,10-32</inkml:trace>
  <inkml:trace contextRef="#ctx0" brushRef="#br1" timeOffset="129064.23">2572 2965,'0'0,"0"0</inkml:trace>
  <inkml:trace contextRef="#ctx0" brushRef="#br1" timeOffset="129430.57">2572 2965,'1'28,"1"-9,0 0,2 0,0 0,1-1,1 1,0-1,2-1,0 1,1-1,0-1,13 16,15 14,-16-21</inkml:trace>
  <inkml:trace contextRef="#ctx0" brushRef="#br1" timeOffset="129914.23">2828 2965,'23'20,"-22"-19</inkml:trace>
  <inkml:trace contextRef="#ctx0" brushRef="#br1" timeOffset="130352.98">2947 2605,'0'0,"0"0,22 30,16 30,3-1,3-3,49 50,-85-98</inkml:trace>
  <inkml:trace contextRef="#ctx0" brushRef="#br1" timeOffset="130780.29">3254 2605,'0'0,"0"0,0 0,0 0,22 2,-1 1,0 1,0 1,-1 1,1 0,-1 2,-1 0,1 1,-1 1,-1 1,0 1,0 0,0 2,-9-7</inkml:trace>
  <inkml:trace contextRef="#ctx0" brushRef="#br1" timeOffset="131212.57">3679 2246,'22'22,"216"248,-227-260,-2-1</inkml:trace>
  <inkml:trace contextRef="#ctx0" brushRef="#br1" timeOffset="131639.18">3994 2057,'0'0,"0"0,21 21,223 188,-128-87,-82-85</inkml:trace>
  <inkml:trace contextRef="#ctx0" brushRef="#br1" timeOffset="132062.82">4336 1888,'21'6,"23"21,-2 2,-1 2,-1 2,-2 1,-2 2,11 14,-29-31,-9-10</inkml:trace>
  <inkml:trace contextRef="#ctx0" brushRef="#br1" timeOffset="132509.81">4706 1529,'0'0,"0"0,11 13,20 28,-6-3,2-2,1-1,2-1,1-2,2-1,1-1,17 10,-37-31</inkml:trace>
  <inkml:trace contextRef="#ctx0" brushRef="#br1" timeOffset="132930.31">5050 1374,'42'54,"245"225,-270-262</inkml:trace>
  <inkml:trace contextRef="#ctx0" brushRef="#br1" timeOffset="133384.41">5404 1177,'0'0,"0"0,0 0,31 27,214 227,-198-217,-38-28</inkml:trace>
  <inkml:trace contextRef="#ctx0" brushRef="#br1" timeOffset="133825.14">5795 1058,'43'41,"237"250,-251-260,-19-22</inkml:trace>
  <inkml:trace contextRef="#ctx0" brushRef="#br1" timeOffset="134265.59">6116 818,'0'0,"0"0,0 0,0 0,0 0,20 20,208 203,-120-144,-94-69</inkml:trace>
  <inkml:trace contextRef="#ctx0" brushRef="#br1" timeOffset="134698.9">6450 614,'67'76,"210"154,-134-67,-127-146</inkml:trace>
  <inkml:trace contextRef="#ctx0" brushRef="#br1" timeOffset="135074.24">6877 460,'0'0,"0"0,16 16,250 268,-187-213,-68-60</inkml:trace>
  <inkml:trace contextRef="#ctx0" brushRef="#br1" timeOffset="135526.6">7247 460,'0'0,"0"0,0 0,21 18,32 22,-3 2,-1 2,-2 2,-1 2,4 5,-39-42</inkml:trace>
  <inkml:trace contextRef="#ctx0" brushRef="#br1" timeOffset="135941.9">7520 121,'-1'15,"1"0,1 0,0-1,1 1,1-1,0 1,1-1,0 0,1 0,1 0,0-1,1 0,0 0,1-1,0 0,1 0,1-1,0 0,0 0,1-1,0-1,8 5,-3-4,-2 0</inkml:trace>
  <inkml:trace contextRef="#ctx0" brushRef="#br1" timeOffset="136357.28">7595 101,'0'0,"0"0,0 0,0 0,11 14,109 200,-103-190</inkml:trace>
  <inkml:trace contextRef="#ctx0" brushRef="#br0" timeOffset="184159.02">8666 172,'0'0,"0"0,0 0,0 0,0 0,0 0,0 0,0 0,0 0,0 0,0 0,0 0,0 0,0 0,0 0,0 0,-34 0,31 0,-1 0,0 0,1 0,-1 0,1 1,-1-1,1 1,-1 0,1 0,-1 1,1-1,0 1,0 0,-1-1,1 1,1 1,-1-1,0 0,0 1,1-1,-1 1,1 0,0 0,0 0,0 0,0 0,1 0,-1 0,1 1,0-1,-47 140,47-138,0 1,0 0,0-1,1 1,0 0,0 0,1-1,0 1,0 0,0-1,1 1,-1-1,1 1,1-1,-1 0,1 0,0 0,0 0,0 0,1-1,-1 1,1-1,0 0,5 3,-5-6,1 0,0-1,0 0,0 0,-1-1,1 1,0-1,0 0,-1 0,1-1,-1 1,1-1,-1 0,0 0,1 0,-1-1,0 0,-1 0,1 0,0 0,-1 0,0-1,1 1,-1-1,-1 0,1 0,-1 0,1 0,-1-1,1-2,1-1,1-1,-1 1,0-1,-1 0,0 0,-1-1,1 1,-2 0,1-1,-2 0,1 1,-1-1,0 1,-1-1,-1-5,1 12,1-1,0 0,0 0,-1 0,0 0,0 0,0 0,0 0,-1 0,1 1,-1-1,0 1,0-1,0 1,-1-1,1 1,-1 0,1 0,-3-1,-41-12,13 9,41 21,-25-13,-3-2,26 1,-6 0,0 0,0 0,15 11,-15-10,0 0,0 0,0 1,0-1,0 0,0 0,1 1,-1-1,0 0,1 0,-1 0,1 0,-1 0,1 0,-1 1,1-1,0 0,0-1,-1 1,1 0,0 0,0 0,0 0,0-1,0 1,0 0,0-1,0 1,1-1,-1 1,0-1,0 0,0 1,0-1,1 0,-1 0,0 0,1 0,0 2,0 1,0-1,0 0,0 1,-1-1,1 1,-1-1,0 1,0 0,1-1,-2 1,1 0,0 0,-1 0,1 0,-1 0,0 0,0 0,0 0,0 1,0-4,0 0,14 112,-14-112,0-1</inkml:trace>
  <inkml:trace contextRef="#ctx0" brushRef="#br0" timeOffset="186584.72">8513 530,'0'0,"0"0,0 0,0 0,0 0,0 0,0-13,0-220,27 184,-26 48,0 0,0 0,0 1,1-1,-1 1,0-1,0 1,0-1,0 1,0-1,1 1,-1 0,0 0,0-1,1 1,-1 0,0 0,0 1,1-1,-1 0,0 0,0 0,1 1,-1-1,0 1,0-1,0 1,0-1,0 1,0 0,0-1,0 1,0 0,0 0,0 0,0 0,0 0,0 0,34 71,-21-26,-2-99,-12 22,0 35,0 3,1 59,6-107,-7 40,0-1,0 0,0 1,-1-1,1 1,0-1,0 0,-1 1,1-1,-1 1,0-1,1 1,-1-1,0 1,0 0,0-1,0 1,0 0,0 0,0-1,0 1,0 0,-1 0,1 1,0-1,-1 0,1 0,-1 0,1 1,-1-1,1 1,-1-1,1 1,-1 0,0 0,1 0,-1-1,1 1,-1 1,0-1,1 0,-1 0,1 1,-1-1,0 1,1-1,-1 1,1-1,0 1,-1 0,1 0,0 0,-1 0,1 0,0 0,0 0,0 0,0 1,0-1,0 0,0 1,0-1,0 0,1 1,-1-1,1 1,-1-1,1 1,-1 0,1 0,-2 5,0 1,1-1,0 0,1 1,-1-1,1 1,1-1,-1 1,1-1,1 1,-1-1,1 0,1 0,-1 0,1 0,0 0,1 0,0-1,0 1,0-1,0 0,2 0,-3-6,-1 0,1-1,-1 1,1-1,-1 0,0 1,1-1,-1 0,0-1,1 1,-1 0,0-1,0 1,0-1,0 1,0-1,-1 0,1 0,0 0,-1 0,0 0,1 0,-1-1,0 1,0 0,0-1,0 1,0 0,-1-1,1 1,-1-1,0 1,0-1,0-2,3-1,-2 0,1 0,-1 0,1 0,-2-1,1 1,-1-1,0 1,0 0,-1-1,0 1,0 0,0-1,-1 1,0 0,0 0,0 0,-1 0,0 1,0-1,-1 1,1 0,-1 0,-1 0,1 0,0 0,-1 1,-1-1,6 5,-1-1,0 0,0 1,0-1,1 1,-1-1,0 1,0-1,0 1,0-1,0 1,0 0,0-1,0 1,0 0,0 0,0 0,0 0,0 0,0 0,0 0,0 0,0 0,0 1,0-1,1 0,-1 1,0-1,0 0,0 1,0-1,0 1,0-1,1 1,-1 0,0-1,0 1,1 0,-1 0,1-1,-1 1,0 0,1 0,-1 0,1 0,0 0,-1 0,1 0,0 0,0 0,-1 0,1 0,0 0,0 0,0 0,0 0,0 0,1 0,-1 0,0 0,0-1,1 1,-1 0,0 0,1 0,-1 0,1 0,0 0,-2 0,0 0,1 0,-1 0,1 1,-1-1,1 0,-1 0,1 0,0 0,0 0,-1 1,1-1,0 0,0 0,0 0,0 1,1-1,-1 0,0 0,0 0,1 1,-1-1,1 0,-1 0,1 0,-1 0,1 0,0 0,-1 0,1 0,0 0,0 0,0-1,-1 1,1 0,0 0,0-1,0 1,0-1,1 1,-1-1,0 1,0-1,0 1,0-1,0 0,1 0,-1 0,0 0,0 0,0 0,1 0,-1 0,0 0,0 0,1-1,-1 0,0 0,0-1,0 1,0-1,0 1,0-1,-1 1,1-1,0 0,-1 1,1-1,-1 0,0 1,1-1,-1 0,0 1,0-1,0 0,0 0,-1 1,1-1,0 0,-1 1,1-1,-1 0,0 1,1-1,-1 1,0-1,0 1,0-1,0 1,0-1,0 1,-1 0,1 0,0 0,-1 0,1 0,0 0,-1 0,1 0,-1 0,0 1,1-1,-1 0,0 1,1 0,-1-1,0 1,1 0,-1 0,0 0,0 0,1 0,-1 0,0 1,0-1,-16 1,14-1</inkml:trace>
  <inkml:trace contextRef="#ctx0" brushRef="#br0" timeOffset="186831.43">8597 172,'0'0,"0"0,0 0,0 0,0 0,0 0,0 0,-19 0,16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0.50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14738 12059 0,'0'0'0,"0"0"16,0 0-16,0 0 16,0 0-16,0 0 15,0 0 1,0 0-16,0 0 0,0 0 0,0 0 16,-6 0-16,6 0 31,-4 0-31,4 0 0,-6 0 0,2 0 15,4 0-15,0 0 16,0 0-16,0 0 16,-5 0-16,5 0 0,-4 0 0,4 0 15,0 0-15,0 0 16,-6 0-16,6 0 16,-4 0-16,-1 0 0,5-5 0,0 5 31,-4-4-31,4-1 0,0 5 15,0 0-15,0 0 16,0 0-16,0 0 16,0 0-16,0 0 0,0 0 15,0 0 1,0 0-16,0 0 0,0 0 0,0 0 16,0 0-16,0 0 31,0 0-31,0 0 0,0 0 0,0 0 0,0 0 15,0 0 1,0 0-16,0 0 16,0 0-16,0 5 0,0-1 15,0-4 1,0 5-16,0-5 0,0 19 0,9 4 16,1-9-16,-10-14 15,23 42 1,-23-42-16,24 37 0,-24-37 0,9 18 0,1-3 15,-10-15 1,9 13-16,-9-13 16,29 38-16,-29-38 0,9 13 0,-9-13 15,10 15-15,-10-15 16,9 13-16,-9-13 16,9 14-16,-9-14 0,9 14 0,-9-14 15,10 15-15,-10-15 16,0 0-16,0 0 0,0 0 15,5 9-15,-5-9 16,0 0 0,5 9-16,-5-9 0,4 9 15,-4-9 1,0 0-16,0 0 0,0 0 16,0 0-16,0 0 31,0 0-31,0 0 0,0 0 0,0 0 15,0 0-15,0 0 16,0 0-16,0 0 16,0 0-16,0 0 0,0 0 15,0 0 1,0 0-16,0 0 0,0 0 0,0 0 16,0 0-16,0 0 15,0 0 1,0 0-16,0 0 0,0 0 0,0 0 15,0 0 1,0 0-16,0 0 0,0 0 16,0 0-16,0 0 15,0 0 1,0 0-16,0 0 0,0 0 0,0 0 16,0 0-16,0 0 0,0 0 0,0 0 15,0 0 1,0 0-16,5 9 0,0-4 0,0 0 15,-5-5 1,4 4-16,1-4 16,-1 0-16,1 0 15,-5 0 1,4 0-16,6 0 0,-1-4 16,7-10-16,-16 14 15,13-19-15,-13 19 16,14-28-16,-14 28 15,10-28-15,-10 28 0,4-32 0,-4 32 32,0-15-32,5-26 0,-5 8 0,0 19 15,0 14 1,0-13-16,0 13 16,4-14-16,1 4 0,0 2 15,-5 8 1,6-11-16,-6 11 0,0 0 0,0 0 15,0 0-15,0 0 16,4-9 0,-4 9-16,5-9 0,-1 0 0,1-1 15,-5 10 1,4-8-16,-4 8 16,6-11-16,-6 11 0,4-8 0,-4 8 15,5-10-15,-5 10 16,4-9-16,-4 9 0,5-9 0,-5 9 15,4-10-15,-4 10 0,6-10 0,-6 10 32,4-8-32,-4 8 0,0 0 15,0 0-15,0 0 16,0 0-16,0 0 16,0 0-16,0 0 15,0 0 1,5-10-16,-1 1 0,2 0 15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6759.3">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1,0 0,-1 0,1 0,0 0,-1 0,1 1,-1 0,0 0,0 0,0 1,0-1,0 1,0 0,0 0,-1 0,0 1,0-1,0 1,1 0,9 17,-1 1,-1 0,-1 1,-1 0,0 0,-2 1,-1 0,-1 1,-1-1,-1 1,-1 0,-2 0,0 8,6 53,1-31,3-2,2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30,3-2,4-2,3-1,4-3,3-1,34 36,-44-68,3-2,1-2,2-2,2-1,2-3,0-2,3-3,0-1,2-3,1-2,1-3,0-3,2-1,0-4,0-2,1-3,48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6">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98786.18">16181 10601,'0'0,"0"0,24 25,21 22,-2 3,-2 1,-2 2,-1 5,174 277,105 76,-47-44,-2 63,-234-379,-2 1,-2 1,-3 1,10 30,-1-9,-35-74</inkml:trace>
  <inkml:trace contextRef="#ctx0" brushRef="#br3" timeOffset="-97222.98">17470 11796,'6'-28,"4"34,27 123,18 180,-52-231,-3-46,2 0,1 0,1-1,2 1,1-1,1 0,67 236,-73-261,-2-6</inkml:trace>
  <inkml:trace contextRef="#ctx0" brushRef="#br3" timeOffset="-96270.07">16843 12155,'28'0,"-23"0,18-1,0 1,0 2,-1 0,1 1,0 1,-1 1,1 2,404 158,-285-56,-120-98,0 0,-2 2,1 1,-2 0,1 2,-2 0,1 2,-19-18</inkml:trace>
  <inkml:trace contextRef="#ctx0" brushRef="#br3" timeOffset="-85903.58">13578 10005,'17'31,"-19"107,8-97,1 0,2-1,2 1,2-2,2 0,1 0,2-2,1 0,2-1,2-1,1-1,24 26,25 45,3 14,-39-60</inkml:trace>
  <inkml:trace contextRef="#ctx0" brushRef="#br3" timeOffset="-84333.86">16614 9449,'91'79,"-38"-9,-3 3,-3 2,-4 1,-2 3,34 60,32 45,-73-127</inkml:trace>
  <inkml:trace contextRef="#ctx0" brushRef="#br3" timeOffset="136838.35">14972 11313,'76'115,"-49"-61,84 133,8-6,56 57,-145-200</inkml:trace>
  <inkml:trace contextRef="#ctx0" brushRef="#br3" timeOffset="-83057.45">15289 11796,'0'0,"0"0,0 0,0 0,0 0,0 0,0 0,25 26,79 134,-104-159,1 0,0-1,-1 1,1 0,0 0,-1-1,1 1,0 0,0-1,0 1,0-1,0 1,0-1,0 0,-1 1,1-1,0 0,0 0,0 1,0-1,0 0,1 0,-1 0,0 0,0-1,0 1,0 0,0 0,0 0,0-1,-1 1,1-1,0 1,0-1,0 1,0-1,0 1,0-1,-1 0,1 1,0-1,-1 0,1 0,0 1,-1-1,1 0,-1 0,1 0,-1 0,0 0,1 0,-1 0,0 0,22-65,-19 53,12-43,-8 29</inkml:trace>
  <inkml:trace contextRef="#ctx0" brushRef="#br3" timeOffset="-81892.97">15448 11796,'0'0,"0"-40,8 258,-10-118,-1-96,-1-1,0 1,0-1,0 1,0-1,0 0,-1 0,1-1,-1 0,0 1,0-1,0-1,0 1,0-1,0 0,0 0,-1-1,1 1,0-1,0 0,-1 0,1-1,0 0,0 0,0 0,0-1,0 1,0-1,0 0,-4-3,-121-87,106 71</inkml:trace>
  <inkml:trace contextRef="#ctx0" brushRef="#br3" timeOffset="-80218.08">13871 10719,'-132'0,"131"0,0 1,0 0,0 0,1 0,-1-1,0 1,0 0,1 0,-1 0,1 0,-1 0,1 0,-1 0,1 0,0 0,-1 0,1 0,0 1,0-1,0 0,0 0,0 0,0 0,0 0,0 0,0 1,1-1,-1 0,0 0,1 0,-1 0,1 0,-1 0,1 0,-1 0,1 0,0 0,21 21,2-2,0 0,2-1,0-1,25 11,-46-28,0 0,0-1,1 0,-1 0,0 0,0-1,1 1,-1-2,0 1,0 0,0-1,0 0,0 0,-1 0,1-1,-1 0,1 1,-1-2,0 1,0 0,0-1,0 0,-1 0,0 0,0 0,0 0,0-1,-2 4,74-88,-41 43</inkml:trace>
  <inkml:trace contextRef="#ctx0" brushRef="#br3" timeOffset="-79033.34">17200 10005,'0'141,"-1"-137,-1-1,-1 1,1 0,0-1,-1 0,1 1,-1-1,0 0,0-1,0 1,-1 0,1-1,-1 0,1 1,-1-1,0-1,0 1,0-1,0 1,0-1,0 0,0-1,-1 1,-94 3,61-7</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3303.78">26460 6430,'0'0,"0"0,0 0,25 40,77 148,-42-103,-4 2,-3 3,33 80,120 212,-158-294,-4 1,-4 3,-4 1,-4 1,18 94,-49-188,-2 0</inkml:trace>
  <inkml:trace contextRef="#ctx0" brushRef="#br3" timeOffset="74808.32">27206 7282,'7'31,"159"317,-83-160,-58-112,-24-69,-1 0,0 0,0-1,0 1,-1 0,0 0,-1-1,1 1,-1 0,0-1,-1 0,0 1,0-1,0 0,-1-1,0 1,0 0,0-1,0 0,-2 1,-3-3,1 0,-1 0,0-1,0-1,0 1,0-1,0-1,0 0,0 0,0 0,0-1,0-1,0 0,0 0,0 0,1-1,-1-1,1 1,0-1,0-1,0 0,0 0,-2-2,-9-3,-41-20,1-2,2-4,1-1,2-3,2-3,-27-29,51 44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85957.09">21903 6086,'10'21,"227"376,153 226,-236-378,54 100,-201-328,1-2</inkml:trace>
  <inkml:trace contextRef="#ctx0" brushRef="#br3" timeOffset="86696.08">22650 6789,'10'6,"1"-1,-2 1,1 1,-1 0,0 0,0 1,-1 0,0 1,0 0,-1 0,0 0,-1 1,0 0,0 0,2 10,0-7,39 77,-5 2,-3 2,0 16,78 183,-109-277,0 0,-1 1,-1-1,0 2,-2-1,0 1,0-1,-2 1,0 14,-2-29,0 1,0-1,-1 1,1-1,-1 1,0-1,0 1,-1-1,1 1,-1-1,1 0,-1 0,0 0,0 0,-1 0,1-1,0 1,-1 0,0-1,0 0,1 0,-1 0,-1 0,1 0,0 0,0-1,-1 0,1 0,0 0,-1 0,1 0,-1 0,0-1,1 0,-4 0,-128-22,64-9,0-4,3-3,1-3,-16-15,-14-7,26 18</inkml:trace>
  <inkml:trace contextRef="#ctx0" brushRef="#br3" timeOffset="87642.16">18615 5017,'21'29,"272"414,155 272,-331-518,39 74,13-7,10-8,15-4,-147-197,-3-5</inkml:trace>
  <inkml:trace contextRef="#ctx0" brushRef="#br3" timeOffset="88344.07">19425 6979,'59'52,"188"147,213 154,-453-347,1 0,-1-1,1 1,0-1,1-1,-1 0,1 0,0 0,0-1,0-1,1 0,-1 0,0 0,1-1,-1-1,1 0,-1 0,1-1,-1 0,1 0,-1-1,0 0,1-1,-1 0,-1-1,1 0,0 0,-1 0,0-1,0-1,5-3,-7-3,1 1,-1-1,-1 0,0-1,-1 1,0-1,-1 0,0 0,-1 0,-1-1,0 1,0 0,-2-1,1 1,-2 0,0 0,0 0,-2 0,1 0,-2 0,1 1,-2 0,-2-6,-153-293,115 235</inkml:trace>
  <inkml:trace contextRef="#ctx0" brushRef="#br3" timeOffset="88985.17">16495 6437,'21'24,"302"495,322 416,-580-843</inkml:trace>
  <inkml:trace contextRef="#ctx0" brushRef="#br3" timeOffset="89630.43">17234 6958,'2'15,"2"-1,-1 0,2 0,0 0,0 0,1-1,1 0,0 0,1-1,8 10,2 7,103 174,43 113,-38-55,-125-257,0-1,0 0,0 0,0 1,0-1,0 1,-1-1,0 1,0-1,0 1,0-1,0 1,-1-1,1 1,-1-1,0 0,0 1,0-1,-1 0,1 1,-1-1,0 0,0 0,0-1,0 1,0 0,0-1,-1 1,0-1,1 0,-1 1,0-1,-1 0,-9 0,1-2,-1 0,1 0,-1-1,1 0,-1-2,1 1,0-1,0-1,0 0,1-1,-1 0,1 0,0-2,-7-4,11 7,-256-148,174 96</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6759.3">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1,0 0,-1 0,1 0,0 0,-1 0,1 1,-1 0,0 0,0 0,0 1,0-1,0 1,0 0,0 0,-1 0,0 1,0-1,0 1,1 0,9 17,-1 1,-1 0,-1 1,-1 0,0 0,-2 1,-1 0,-1 1,-1-1,-1 1,-1 0,-2 0,0 8,6 53,1-31,3-2,2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30,3-2,4-2,3-1,4-3,3-1,34 36,-44-68,3-2,1-2,2-2,2-1,2-3,0-2,3-3,0-1,2-3,1-2,1-3,0-3,2-1,0-4,0-2,1-3,48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6">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98786.18">16181 10601,'0'0,"0"0,24 25,21 22,-2 3,-2 1,-2 2,-1 5,174 277,105 76,-47-44,-2 63,-234-379,-2 1,-2 1,-3 1,10 30,-1-9,-35-74</inkml:trace>
  <inkml:trace contextRef="#ctx0" brushRef="#br3" timeOffset="-97222.98">17470 11796,'6'-28,"4"34,27 123,18 180,-52-231,-3-46,2 0,1 0,1-1,2 1,1-1,1 0,67 236,-73-261,-2-6</inkml:trace>
  <inkml:trace contextRef="#ctx0" brushRef="#br3" timeOffset="-96270.07">16843 12155,'28'0,"-23"0,18-1,0 1,0 2,-1 0,1 1,0 1,-1 1,1 2,404 158,-285-56,-120-98,0 0,-2 2,1 1,-2 0,1 2,-2 0,1 2,-19-18</inkml:trace>
  <inkml:trace contextRef="#ctx0" brushRef="#br3" timeOffset="-85903.58">13578 10005,'17'31,"-19"107,8-97,1 0,2-1,2 1,2-2,2 0,1 0,2-2,1 0,2-1,2-1,1-1,24 26,25 45,3 14,-39-60</inkml:trace>
  <inkml:trace contextRef="#ctx0" brushRef="#br3" timeOffset="-84333.86">16614 9449,'91'79,"-38"-9,-3 3,-3 2,-4 1,-2 3,34 60,32 45,-73-127</inkml:trace>
  <inkml:trace contextRef="#ctx0" brushRef="#br3" timeOffset="136838.35">14972 11313,'76'115,"-49"-61,84 133,8-6,56 57,-145-200</inkml:trace>
  <inkml:trace contextRef="#ctx0" brushRef="#br3" timeOffset="-83057.45">15289 11796,'0'0,"0"0,0 0,0 0,0 0,0 0,0 0,25 26,79 134,-104-159,1 0,0-1,-1 1,1 0,0 0,-1-1,1 1,0 0,0-1,0 1,0-1,0 1,0-1,0 0,-1 1,1-1,0 0,0 0,0 1,0-1,0 0,1 0,-1 0,0 0,0-1,0 1,0 0,0 0,0 0,0-1,-1 1,1-1,0 1,0-1,0 1,0-1,0 1,0-1,-1 0,1 1,0-1,-1 0,1 0,0 1,-1-1,1 0,-1 0,1 0,-1 0,0 0,1 0,-1 0,0 0,22-65,-19 53,12-43,-8 29</inkml:trace>
  <inkml:trace contextRef="#ctx0" brushRef="#br3" timeOffset="-81892.97">15448 11796,'0'0,"0"-40,8 258,-10-118,-1-96,-1-1,0 1,0-1,0 1,0-1,0 0,-1 0,1-1,-1 0,0 1,0-1,0-1,0 1,0-1,0 0,0 0,-1-1,1 1,0-1,0 0,-1 0,1-1,0 0,0 0,0 0,0-1,0 1,0-1,0 0,-4-3,-121-87,106 71</inkml:trace>
  <inkml:trace contextRef="#ctx0" brushRef="#br3" timeOffset="-80218.08">13871 10719,'-132'0,"131"0,0 1,0 0,0 0,1 0,-1-1,0 1,0 0,1 0,-1 0,1 0,-1 0,1 0,-1 0,1 0,0 0,-1 0,1 0,0 1,0-1,0 0,0 0,0 0,0 0,0 0,0 0,0 1,1-1,-1 0,0 0,1 0,-1 0,1 0,-1 0,1 0,-1 0,1 0,0 0,21 21,2-2,0 0,2-1,0-1,25 11,-46-28,0 0,0-1,1 0,-1 0,0 0,0-1,1 1,-1-2,0 1,0 0,0-1,0 0,0 0,-1 0,1-1,-1 0,1 1,-1-2,0 1,0 0,0-1,0 0,-1 0,0 0,0 0,0 0,0-1,-2 4,74-88,-41 43</inkml:trace>
  <inkml:trace contextRef="#ctx0" brushRef="#br3" timeOffset="-79033.34">17200 10005,'0'141,"-1"-137,-1-1,-1 1,1 0,0-1,-1 0,1 1,-1-1,0 0,0-1,0 1,-1 0,1-1,-1 0,1 1,-1-1,0-1,0 1,0-1,0 1,0-1,0 0,0-1,-1 1,-94 3,61-7</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3303.78">26460 6430,'0'0,"0"0,0 0,25 40,77 148,-42-103,-4 2,-3 3,33 80,120 212,-158-294,-4 1,-4 3,-4 1,-4 1,18 94,-49-188,-2 0</inkml:trace>
  <inkml:trace contextRef="#ctx0" brushRef="#br3" timeOffset="74808.32">27206 7282,'7'31,"159"317,-83-160,-58-112,-24-69,-1 0,0 0,0-1,0 1,-1 0,0 0,-1-1,1 1,-1 0,0-1,-1 0,0 1,0-1,0 0,-1-1,0 1,0 0,0-1,0 0,-2 1,-3-3,1 0,-1 0,0-1,0-1,0 1,0-1,0-1,0 0,0 0,0 0,0-1,0-1,0 0,0 0,0 0,1-1,-1-1,1 1,0-1,0-1,0 0,0 0,-2-2,-9-3,-41-20,1-2,2-4,1-1,2-3,2-3,-27-29,51 44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85957.09">21903 6086,'10'21,"227"376,153 226,-236-378,54 100,-201-328,1-2</inkml:trace>
  <inkml:trace contextRef="#ctx0" brushRef="#br3" timeOffset="86696.08">22650 6789,'10'6,"1"-1,-2 1,1 1,-1 0,0 0,0 1,-1 0,0 1,0 0,-1 0,0 0,-1 1,0 0,0 0,2 10,0-7,39 77,-5 2,-3 2,0 16,78 183,-109-277,0 0,-1 1,-1-1,0 2,-2-1,0 1,0-1,-2 1,0 14,-2-29,0 1,0-1,-1 1,1-1,-1 1,0-1,0 1,-1-1,1 1,-1-1,1 0,-1 0,0 0,0 0,-1 0,1-1,0 1,-1 0,0-1,0 0,1 0,-1 0,-1 0,1 0,0 0,0-1,-1 0,1 0,0 0,-1 0,1 0,-1 0,0-1,1 0,-4 0,-128-22,64-9,0-4,3-3,1-3,-16-15,-14-7,26 18</inkml:trace>
  <inkml:trace contextRef="#ctx0" brushRef="#br3" timeOffset="87642.16">18615 5017,'21'29,"272"414,155 272,-331-518,39 74,13-7,10-8,15-4,-147-197,-3-5</inkml:trace>
  <inkml:trace contextRef="#ctx0" brushRef="#br3" timeOffset="88344.07">19425 6979,'59'52,"188"147,213 154,-453-347,1 0,-1-1,1 1,0-1,1-1,-1 0,1 0,0 0,0-1,0-1,1 0,-1 0,0 0,1-1,-1-1,1 0,-1 0,1-1,-1 0,1 0,-1-1,0 0,1-1,-1 0,-1-1,1 0,0 0,-1 0,0-1,0-1,5-3,-7-3,1 1,-1-1,-1 0,0-1,-1 1,0-1,-1 0,0 0,-1 0,-1-1,0 1,0 0,-2-1,1 1,-2 0,0 0,0 0,-2 0,1 0,-2 0,1 1,-2 0,-2-6,-153-293,115 235</inkml:trace>
  <inkml:trace contextRef="#ctx0" brushRef="#br3" timeOffset="88985.17">16495 6437,'21'24,"302"495,322 416,-580-843</inkml:trace>
  <inkml:trace contextRef="#ctx0" brushRef="#br3" timeOffset="89630.43">17234 6958,'2'15,"2"-1,-1 0,2 0,0 0,0 0,1-1,1 0,0 0,1-1,8 10,2 7,103 174,43 113,-38-55,-125-257,0-1,0 0,0 0,0 1,0-1,0 1,-1-1,0 1,0-1,0 1,0-1,0 1,-1-1,1 1,-1-1,0 0,0 1,0-1,-1 0,1 1,-1-1,0 0,0 0,0-1,0 1,0 0,0-1,-1 1,0-1,1 0,-1 1,0-1,-1 0,-9 0,1-2,-1 0,1 0,-1-1,1 0,-1-2,1 1,0-1,0-1,0 0,1-1,-1 0,1 0,0-2,-7-4,11 7,-256-148,174 96</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49409.77">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1,-1 0,1 2,-1 0,1 1,-1 0,0 2,0 0,1 1,-1 1,1 1,0 0,0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81205.73">3438 697,'0'38,"1"-20,0 1,2-1,0 1,1-1,1 0,1-1,1 1,0-1,1 0,0-1,2 0,0 0,5 5,171 182,-126-145,38 53,-72-78,2-2,1-1,1 0,2-3,12 8,140 155,32 9,-186-164,196 162,-62-69,215 122,-9 54,-227-167,-60-62,-55-48,1 0,2-2,0-1,2-2,12 6,78 35,-46-11,127 62,-58-34,-44-13,-100-66</inkml:trace>
  <inkml:trace contextRef="#ctx0" brushRef="#br3" timeOffset="188374.65">6620 3565,'24'2,"0"-1,1-1,-1-1,0-1,0-1,0-2,0 0,-1-1,0-1,0-2,-1 0,0-1,0-2,-1 0,-1-1,10-8,19-22,-5 6,-2-1,-2-2,-1-2,6-13,109-184,-151 233,-1 0,1-1,0 2,1-1,-1 0,1 1,1-1,-1 1,0 0,1 1,0-1,0 1,1 0,-1 0,1 1,0-1,3 0,-3 0,-1 0,1 1,0 0,0 1,0-1,1 1,-1 0,0 1,1-1,-1 1,1 0,0 1,-1 0,1 0,0 0,-1 1,1 0,-1 0,1 1,-1 0,0 0,3 1,-1 0,0 1,-1-1,1 1,-1 1,0-1,-1 1,1 1,-1-1,0 1,0 0,-1 0,0 1,0-1,0 1,-1 0,3 7,-1 1,-1 0,2 0,0-1,1 1,0-2,1 1,0-1,1-1,1 1,0-2,1 1,0-2,0 0,1 0,1-1,-1-1,15 7,64-2,250 101,-329-110,0 2,0-1,0 2,-1-1,0 2,-1 0,0 0,0 1,0 0,1 3,97 64,1-27,-97-43,1-1,0-1,0 0,0-1,0 0,1-1,-1-1,1 0,-1-1,12-2,-24 2,8 0</inkml:trace>
  <inkml:trace contextRef="#ctx0" brushRef="#br3" timeOffset="189645.04">9432 3206,'153'-240,"40"55,-187 177,32-15,-31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54530.19">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1,-4-1</inkml:trace>
  <inkml:trace contextRef="#ctx0" brushRef="#br1" timeOffset="-150370.19">19070 7660,'0'2,"7"53,3-2,2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30,3-2,4-2,3-1,4-3,3-1,13 7</inkml:trace>
  <inkml:trace contextRef="#ctx0" brushRef="#br1" timeOffset="-150370.19">26579 8341,'12'16,"28"29,3-2,1-2,2-2,2-1,2-3,0-2,3-3,0-1,2-3,1-2,1-3,0-3,2-1,0-4,0-2,1-3,48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6">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137360.19">17347 12217,'131'211,"-97"-160,-2 1,-2 1,-3 1,10 30,-1-9,-35-74</inkml:trace>
  <inkml:trace contextRef="#ctx0" brushRef="#br3" timeOffset="-137360.19">17578 12217,'3'73,"-3"-41,2 0,1 0,1-1,2 1,1-1,1 0,67 236,-73-261,-2-6</inkml:trace>
  <inkml:trace contextRef="#ctx0" brushRef="#br3" timeOffset="-137370.19">17162 12217,'323'125,"-181"-16,-120-98,0 0,-2 2,1 1,-2 0,1 2,-2 0,1 2,-19-18</inkml:trace>
  <inkml:trace contextRef="#ctx0" brushRef="#br3" timeOffset="-140020.19">13932 10855,'40'62,"-3"-3</inkml:trace>
  <inkml:trace contextRef="#ctx0" brushRef="#br3" timeOffset="-140020.19">13854 10855,'2'1,"49"28,-46-28,0 0,0-1,1 0,-1 0,0 0,0-1,1 1,-1-2,0 1,0 0,0-1,0 0,0 0,-1 0,1-1,-1 0,1 1,-1-2,0 1,0 0,-3 2</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49409.77">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1,-1 0,1 2,-1 0,1 1,-1 0,0 2,0 0,1 1,-1 1,1 1,0 0,0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81205.73">3438 697,'0'38,"1"-20,0 1,2-1,0 1,1-1,1 0,1-1,1 1,0-1,1 0,0-1,2 0,0 0,5 5,171 182,-126-145,38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9693.24">7263 3217,'15'-19,"139"-220,-151 233,-1 0,1-1,0 2,1-1,-1 0,1 1,1-1,-1 1,0 0,1 1,0-1,0 1,1 0,-1 0,1 1,0-1,3 0,-3 0,-1 0,1 1,0 0,0 1,0-1,1 1,-1 0,0 1,1-1,-1 1,1 0,0 1,-1 0,1 0,0 0,-1 1,1 0,-1 0,1 1,-1 0,0 0,3 1,-1 0,0 1,-1-1,1 1,-1 1,0-1,-1 1,1 1,-1-1,0 1,0 0,-1 0,0 1,0-1,0 1,-1 0,3 7,-1 1,-1 0,2 0,0-1,1 1,0-2,1 1,0-1,1-1,1 1,0-2,1 1,0-2,0 0,1 0,1-1,-1-1,15 7,64-2,250 101,-329-110,0 2,0-1,0 2,-1-1,0 2,-1 0,0 0,0 1,0 0,1 3,97 64,1-27,-97-43,1-1,0-1,0 0,0-1,0 0,1-1,-1-1,1 0,-1-1,12-2,-24 2,8 0</inkml:trace>
  <inkml:trace contextRef="#ctx0" brushRef="#br3" timeOffset="189645.04">9432 3206,'153'-240,"40"55,-187 177,32-15,-31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54530.19">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1,-4-1</inkml:trace>
  <inkml:trace contextRef="#ctx0" brushRef="#br1" timeOffset="-150370.19">19070 7660,'0'2,"7"53,3-2,2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30,3-2,4-2,3-1,4-3,3-1,13 7</inkml:trace>
  <inkml:trace contextRef="#ctx0" brushRef="#br1" timeOffset="-150370.19">26579 8341,'12'16,"28"29,3-2,1-2,2-2,2-1,2-3,0-2,3-3,0-1,2-3,1-2,1-3,0-3,2-1,0-4,0-2,1-3,48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6">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137360.19">17347 12217,'131'211,"-97"-160,-2 1,-2 1,-3 1,10 30,-1-9,-35-74</inkml:trace>
  <inkml:trace contextRef="#ctx0" brushRef="#br3" timeOffset="-137360.19">17578 12217,'3'73,"-3"-41,2 0,1 0,1-1,2 1,1-1,1 0,67 236,-73-261,-2-6</inkml:trace>
  <inkml:trace contextRef="#ctx0" brushRef="#br3" timeOffset="-137370.19">17162 12217,'323'125,"-181"-16,-120-98,0 0,-2 2,1 1,-2 0,1 2,-2 0,1 2,-19-18</inkml:trace>
  <inkml:trace contextRef="#ctx0" brushRef="#br3" timeOffset="-140020.19">13932 10855,'40'62,"-3"-3</inkml:trace>
  <inkml:trace contextRef="#ctx0" brushRef="#br3" timeOffset="-140020.19">13854 10855,'2'1,"49"28,-46-28,0 0,0-1,1 0,-1 0,0 0,0-1,1 1,-1-2,0 1,0 0,0-1,0 0,0 0,-1 0,1-1,-1 0,1 1,-1-2,0 1,0 0,-3 2</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49409.77">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1,-1 0,1 2,-1 0,1 1,-1 0,0 2,0 0,1 1,-1 1,1 1,0 0,0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81205.73">3438 697,'0'38,"1"-20,0 1,2-1,0 1,1-1,1 0,1-1,1 1,0-1,1 0,0-1,2 0,0 0,5 5,171 182,-126-145,38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9693.24">7263 3217,'15'-19,"139"-220,-151 233,-1 0,1-1,0 2,1-1,-1 0,1 1,1-1,-1 1,0 0,1 1,0-1,0 1,1 0,-1 0,1 1,0-1,3 0,-3 0,-1 0,1 1,0 0,0 1,0-1,1 1,-1 0,0 1,1-1,-1 1,1 0,0 1,-1 0,1 0,0 0,-1 1,1 0,-1 0,1 1,-1 0,0 0,3 1,-1 0,0 1,-1-1,1 1,-1 1,0-1,-1 1,1 1,-1-1,0 1,0 0,-1 0,0 1,0-1,0 1,-1 0,3 7,-1 1,-1 0,2 0,0-1,1 1,0-2,1 1,0-1,1-1,1 1,0-2,1 1,0-2,0 0,1 0,1-1,-1-1,15 7,64-2,250 101,-329-110,0 2,0-1,0 2,-1-1,0 2,-1 0,0 0,0 1,0 0,1 3,97 64,1-27,-97-43,1-1,0-1,0 0,0-1,0 0,1-1,-1-1,1 0,-1-1,12-2,-24 2,8 0</inkml:trace>
  <inkml:trace contextRef="#ctx0" brushRef="#br3" timeOffset="189645.04">9432 3206,'153'-240,"40"55,-187 177,32-15,-31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6">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2">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2">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4.5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14926 12780 0,'0'0'15,"0"0"-15,0 0 16,0 0-16,0 0 15,0 0 1,0 0-16,0 4 0,0-4 16,0 5-16,0-5 31,0 5-31,0-5 0,0 4 0,0 1 16,0 0-16,0-5 15,0 4-15,0 6 16,0-5-16,0-1 15,0-4 1,0 9-16,0-9 0,0 5 0,0 4 16,0-4-16,0-5 15,0 9 1,0-9-16,0 10 0,0-1 0,0 0 16,0-9-1,0 10-15,-6 27 0,6-23 16,0 0-16,0-14 31,0 18-31,0-4 0,0 5 16,0-5-16,0-14 31,0 14-31,0-14 0,0 14 0,0-14 16,0 14-16,0-14 0,-4 13 0,4-13 15,0 14-15,0-14 16,0 14-16,0-14 0,0 14 0,0-14 15,0 14-15,0-14 16,0 14-16,0-14 16,-5 47-16,5-28 0,0-1 0,0-18 31,0 19-31,0 0 0,0-1 16,0 0-16,0-18 15,0 14-15,0-14 16,-4 47-16,4-29 0,0 0 15,0-18 1,0 20-16,-5 27 16,5-29-16,0 0 0,0-18 31,0 20-31,0-20 0,0 13 0,0-13 16,0 14-16,0-14 15,0 14-15,0-14 16,0 14-16,0-14 0,0 14 15,0-14 1,0 14-16,0-14 0,0 14 0,0 0 16,0 0-16,0-14 31,0 13-31,0-13 0,0 14 0,-4 0 16,-1 5-16,5-19 15,-5 15-15,5-15 16,-5 18-16,5-18 0,-4 14 0,4-14 15,-5 13-15,5-13 16,-5 14-16,5-14 0,-5 14 16,0 1-16,-4-2 0,9-13 31,-9 14-31,0 0 0,-1 1 16,1-2-16,9-13 15,-9 9-15,9-9 16,-11 10-16,2-1 0,0 0 15,9-9 1,-10 10-16,1-1 0,9-9 16,0 0-16,0 0 31,0 0-31,0 0 0,-9 9 0,0 1 16,-1-1-16,10-9 15,-10 9-15,1 0 16,-24 20-16,-6-2 15,39-27 1,-13 10-16,13-10 0,-43 19 0,24-11 16,5-3-16,14-5 15,-14 5 1,14-5-16,-14 4 0,5 1 0,-1 0 16,10-5-1,0 0-15,0 0 16,-9 4-16,9-4 0,-10 5 0,10-5 15,-10 4-15,10-4 16,-9 5-16,9-5 0,-10 6 0,10-6 16,-9 4-16,9-4 0,-9 4 0,9-4 31,-11 0-31,-26 10 0,24-6 0,-2 1 16,15-5-1,-14 5-15,-1-1 16,2 1-16,-2-5 15,15 0 1,-13 4-16,-3-4 0,3 0 16,-1 0-16,14 0 15,-10 0 1,10 0-16,-9 0 0,0 0 0,-2 5 16,11-5-1,-9 5-15,0-1 16,-1 1-16,1 0 0,9-5 31,-13 4-31,13-4 0,-44 10 0,26-5 16,-1-1-16,19-4 15,-13 5-15,-3-1 16,3 1-16,-2-1 16,15-4-1,-13 0-15,13 0 16,0 0-16,0 0 0,0 0 15,0 0 1,0 0-16,0 0 0,-10 5 0,10-5 16,-10 5-16,10-5 0,-9 5 0,9-5 31,-9 4-31,9-4 0,-10 4 0,10-4 16,-9 5-16,0 1 0,9-6 15,-10 4-15,-4 0 16,-1 1-16,1 0 15,14-5 1,-14 4-16,14-4 0,-14 5 0,1 0 16,-3-1-16,16-4 31,-9 5-31,-5-1 0,0 1 0,5 1 16,9-6-1,-10 4-15,0 0 16,1 1-16,9-5 0,0 0 31,-10 5-31,10-5 0,0 0 0,-9 4 16,9-4-16,0 0 15,-9 5-15,9-5 16,-10 5-16,10-5 0,-9 4 16,9-4-1,0 0-15,0 0 0,-9 5 16,-2-1-16,11-4 0,0 0 31,-9 5-31,9-5 0,-9 4 0,9-4 16,-14 10-16,14-10 0,-14 9 0,14-9 15,-13 10-15,13-10 16,-16 9-16,16-9 0,-13 5 16,13-5-16,-15 9 0,15-9 15,-13 4-15,-2 1 16,1 0-16,4 0 0,10-5 31,0 0-31,0 0 0,0 0 0,0 0 16,0 0-16,0 0 15,0 0-15,0 0 16,0 0-16,0 0 0,0 0 16,0 0-1,0 0-15,0 0 16,0 0-16,0 0 0,0 0 0,0 0 31,0 0-31,0 0 0,0 0 0,0 0 16,-9 4-16,9-4 15,0 0-15,0 0 16,-9 4-16,0 1 0,-1 1 16,10-6-1,0 0-15,0 0 0,-9 4 0,0 0 16,9-4-16,0 0 15,-11 5 1,11-5-16,-9 5 0,9-5 16,0 0-16,0 0 0,-9 4 0,9-4 15,-10 5-15,10-5 16,-9 5-16,9-5 0,-14 4 0,14-4 16,-14 5-16,14-5 15,-15 4-15,5 1 16,1 1-16,0-2 0,9-4 31,0 0-31,-10 4 0,10-4 16,-9 5-16,9-5 15,0 0-15,-9 5 16,9-5-16,0 0 0,0 0 31,-10 4-31,0 1 0,1 4 16,0-4-16,9-5 15,-10 9-15,10-9 16,-9 4-16,9-4 0,0 0 16,0 0-1,0 0-15,0 0 0,-9 11 16,-1-3-16,0 2 0,10-10 31,-9 9-31,-1 0 0,10-9 16,0 0-16,0 0 15,0 0-15,0 0 16,0 0-16,0 0 0,0 0 16,0 0-1,0 0-15,0 0 0,0 0 0,0 0 16,-9 9-16,9-9 0,0 0 0,0 0 31,0 0-31,0 0 0,0 0 0,0 0 16,0 0-16,0 0 15,-9 10-15,9-10 16,0 0-16,0 0 16,0 0-1,0 0-15,0 0 0,0 0 16,0 0-16,0 0 16,0 0-16,0 0 15,0 0-15,0 0 16,0 0-1,0 0-15,0 0 0,0 0 16,0 0-16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12524.9">3556 1016,'156'170,"-96"-112,38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40701.08">7263 3217,'15'-19,"139"-220,-151 233,-1 0,1-1,0 2,1-1,-1 0,1 1,1-1,-1 1,0 0,1 1,0-1,0 1,1 0,-1 0,1 1,0-1,3 0,-3 0,-1 0,1 1,0 0,0 1,0-1,1 1,-1 0,0 1,1-1,-1 1,1 0,0 1,-1 0,1 0,0 0,-1 1,1 0,-1 0,1 1,-1 0,0 0,3 1,-1 0,0 1,-1-1,1 1,-1 1,0-1,-1 1,1 1,-1-1,0 1,0 0,-1 0,0 1,0-1,0 1,-1 0,3 7,-6-12</inkml:trace>
  <inkml:trace contextRef="#ctx0" brushRef="#br3" timeOffset="-40700.08">8114 3208,'284'95,"-271"-91,0 2,0-1,0 2,-1-1,0 2,-1 0,0 0,0 1,0 0,1 3,97 64,-71-59</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6">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2">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2">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5">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0093.76">4334 2256,'-3'55,"2"-1,3 1,2 0,2-1,3 0,2 0,3-1,2-1,2 0,22 42,-35-85,0 0,1-1,0 0,1 0,0-1,0 0,0 0,1 0,0-1,0 0,1-1,0 0,0 0,0-1,0 0,1-1,9 3,94 41,-80-31</inkml:trace>
  <inkml:trace contextRef="#ctx0" brushRef="#br1" timeOffset="30766.59">4340 2256,'0'0,"0"0,0 0,0 0,0 0,27 0,-11 5,-1 1,0 1,0 0,-1 0,1 2,-2 0,1 0,-1 1,-1 1,1 1,8 5,-1 1,-1 1,-1 1,-1 0,-1 1,0 1,-2 0,-1 1,0 1,-2 0,-1 1,0 0,3 19,-2 2,-2 1,-2 1,-2-1,-2 1,-3 0,-1 4,1-55,0 3</inkml:trace>
  <inkml:trace contextRef="#ctx0" brushRef="#br1" timeOffset="31365.69">5290 2256,'0'34,"-2"77,-1-43,3-1,3 1,3-1,7 27,-9-75,0-1,2 1,0-1,1 0,0 0,2-1,0 0,1-1,1 0,0 0,1-1,1-1,0 0,1-1,0 0,1-1,11 7,-19-15,0 1,0-1,0-1,1 0,-1 0,1 0,0-1,0 0,0 0,0-1,0 0,0-1,0 1,5-2,-1 0</inkml:trace>
  <inkml:trace contextRef="#ctx0" brushRef="#br1" timeOffset="31985.93">5353 2256,'50'34,"-26"-17,0 0,-1 2,-1 0,0 2,-2 0,-1 1,0 1,-2 1,0 1,-2 0,-1 1,-1 0,-1 1,4 15,-5 1,-2 0,-2 0,-2 1,-2 0,-1 30,-3-15,1-47</inkml:trace>
  <inkml:trace contextRef="#ctx0" brushRef="#br1" timeOffset="36142.43">6204 2977,'-1'32,"-33"61,13 9,21-104,0 1,1 0,-1-1,0 1,1 0,-1-1,0 1,1 0,0-1,-1 1,1 0,0 0,0-1,-1 1,1 0,0 0,0 0,0 0,0 0,1 1,-1-1,0 0,0 0,0 1,1-1,-1 1,0-1,1 1,-1-1,0 1,1 0,-1 0,1-1,-1 1,0 0,1 0,-1 1,1-1,-1 0,0 0,1 1,-1-1,0 1,1-1,-1 1,0-1,0 1,1 0,-1 0,0 0,0 0,0-1,0 1,0 1,0-1,0 0,0 0,-1 0,1 0,0 1,-1-1,1 0,-1 1,-35-78,69 23,-42 36,20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0,-1 0,1-1,1 1,-1-1,1 0,-1 0,1-1,0 1,1-1,-1 1,0-1,1 0,0-1,0 1,0-1,0 0,0-1,0 1,0-1,1 0,-1 0,0 0,1-1,-1 0,1 0,-1 0,0-1,1 0,-1 0,0 0,1-1,-1 1,0-1,0 0,0-1,-1 1,1-1,1-2,-4 5,0-1,0 0,0 0,0 0,-1 0,1 0,0 0,-1-1,1 1,-1-1,1 1,-1-1,0 1,0-1,1 0,-1 0,0 1,-1-1,1 0,0 0,0 0,-1 0,1 0,-1 0,0 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14,-54-15,1 1,-1-1,0 0,1 1,-1-1,1 0,-1 0,1 0,-1 0,1 0,-1 0,1-1,-1 1,1-1,-1 1,1-1,-1 1,0-1,1 0,-1 1,0-1,0 0,1 0,-1 0,0 0,0 0,0 0,0 0,0-1,-1 1,1 0,0 0,0-1,-1 1,1 0,-1-1,1 1,-1-1,0 1,1-1,-1 1,0-1,0 1,0-1,0 1,0-1,-2 1,1 1,0-1,-1 1,1-1,0 1,-1 0,1 0,0 0,-1 0,1 0,-1 0,1 0,0 0,-1 0,1 0,-1 1,1-1,0 1,-1-1,1 1,0-1,0 1,0 0,-1 0,1-1,0 1,0 0,0 0,0 0,0 0,0 0,1 1,-1-1,0 1,-4 3,-9 7</inkml:trace>
  <inkml:trace contextRef="#ctx0" brushRef="#br1" timeOffset="37486.24">5116 3495,'0'0,"0"0,0 0,0 30,0-25,0-3,-1 1,0 0,0-1,1 1,0-1,-1 1,1 0,0-1,0 1,1 0,-1-1,0 1,1 0,0-1,0 1,-1-1,2 1,-1-1,0 0,0 1,1-1,-1 0,1 0,0 0,-1 0,1 0,0 0,0 0,0-1,1 1,-1-1,0 0,0 1,1-1,-1 0,1 0,-1 0,1-1,0 1,-1-1,2 1,-2-1,0 0,0 1,0 0,0-1,0 0,0 1,0-1,0 0,0 0,0 0,0-1,1 1,-1 0,0-1,0 1,0-1,0 0,-1 1,1-1,0 0,0 0,0 0,-1-1,1 1,0 0,-1-1,1 1,-1-1,0 1,1-1,-1 0,0 0,0 1,0-1,0 0,0 0,-1 0,1 0,-1 0,1-1,-3 2,1 0,-1 0,1 1,-1-1,0 1,1-1,-1 1,0 0,0-1,1 1,-1 0,0 0,0 0,1 1,-1-1,0 0,0 1,1-1,-1 1,1-1,-1 1,0 0,1 0,-1 0,1 0,-1 0,1 0,0 0,0 0,-1 0,1 1,0-1,1 0,-1-1,1 1,-1-1,1 0,0 1,0-1,-1 1,1-1,0 1,0-1,-1 1,1-1,0 1,0-1,0 1,0 0,0-1,0 1,0-1,0 1,0-1,0 1,0-1,0 1,0-1,1 1,-1-1,0 1,0-1,1 1,-1-1,0 1,0-1,1 1,-1-1,1 0,-1 1,0-1,1 0,-1 1,1-1,-1 0,1 1,-1-1,1 0,-1 0,1 0,-1 1,1-1,-1 0,1 0,-1 0,1 0,-1 0,1 0,-1 0,1 0,0 0,-1 0,1 0,-1-1,1 1,-1 0,1 0,-1 0,1-1,-1 1,42-2,-40 2,0-1,0 1,0 0,0-1,1 1,-1-1,0 1,0-1,-1 0,1 0,0 0,0 0,0 0,-1-1,1 1,0 0,-1-1,1 0,-1 1,0-1,1 0,-1 1,0-1,0 0,0-1,-41-1,-12 25,84-25,-31 4,1-1,-1 1,1-1,-1 1,1-1,-1 1,1-1,-1 0,0 0,1 0,-1 0,0 0,0 0,0 0,0 0,0 0,0-1,0 1,0 0,0-1,0 1,-1-1,1 1,-1-1,1 1,-1-1,1 1,-1-1,0 1,0-1,0 0,0 1,0-1,0 1,0-1,-1 1,1-1,0 0,-1 1,1-1,-1 1,0 0,1-1,-1 1,0-1,0 1,0 0,0 0,0-1,0 1,0 0,-1 0,1 0,0 0,-1 1,1-1,0 0,-1 0,1 1,-1-1,1 1,-1-1,1 1,-1 0,0 0,-22 9,19-5</inkml:trace>
  <inkml:trace contextRef="#ctx0" brushRef="#br1" timeOffset="38604.55">3992 3336,'0'44,"0"-31,-2-9,1 1,0 0,0 0,0 0,1 0,0 0,0 0,0 0,0 0,1 0,0 0,0 0,0 0,1 0,0 0,-1-1,2 1,-1-1,0 1,1-1,0 0,0 0,0 0,1 0,-1-1,1 1,0-1,0 0,0 0,0 0,1-1,-1 0,1 1,-1-2,1 1,0 0,1-1,-5-1,1 1,0 0,0-1,0 1,-1-1,1 1,0-1,0 0,0 0,0 0,0 0,0 0,0 0,-1 0,1-1,0 1,0-1,0 0,0 1,-1-1,1 0,0 0,-1 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28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28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9">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28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28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9">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4">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4">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2">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28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9">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2">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6">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6.3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13208 14240 0,'0'0'0,"0"0"16,0 0-16,0 0 15,0 0-15,0 5 0,0-5 0,0 0 31,0 0-31,0 0 0,0 0 0,0 4 16,0 1-16,0-5 16,0 0-16,0 0 15,0 5-15,0-5 0,0 5 16,0-5 0,0 4-16,0-4 0,0 4 15,0-4-15,0 5 0,0-5 16,0 19-16,0-19 15,0 23-15,0-23 0,0 14 0,0-14 16,0 14-16,0 0 0,0-14 31,-4 14-31,-1 0 0,-5 13 0,6-12 16,4-15 0,-5 14-16,-10 24 15,10-25-15,1 1 16,4-14-1,-9 14-15,9-14 0,-5 15 0,-5-2 16,6-4-16,4-9 16,-5 10-16,-4-1 15,5 0-15,-7 0 16,11-9 0,-9 10-16,9-10 0,-9 14 15,4-5-15,-5 0 0,10-9 31,-9 9-31,9-9 0,-4 10 0,-1-1 16,1 0-16,4-9 16,0 0-16,0 0 15,-6 10-15,6-10 0,0 0 16,0 0 0,0 0-16,0 0 0,0 0 15,0 0-15,0 0 0,0 0 0,0 0 16,0 0-1,0 0-15,0 0 0,0 0 0,0 0 16,0 0-16,0 0 0,0 0 0,0 0 16,0 0-1,0 0-15,0 0 0,0 0 16,0 0 0,0 0-16,0 0 0,-4 9 15,4-9-15,0 0 31,-6 9-31,2 1 0,-1-1 16,5-9-16,0 0 16,-4 9-16,4-9 15,0 0-15,0 0 0,0 0 32,0 0-32,0 0 0,0 0 0,0 0 15,0 0-15,0 0 16,0 0-16,0 0 15,0 0-15,0 0 0,0 0 16,0 0 0,0 0-16,0 0 0,0 0 15,0 0-15,0 0 0,0 0 32,-6 10-32,6-10 0,0 4 0,0 1 15,0 14-15,0-19 16,15 18-16,-15-18 15,24 15-15,-24-15 0,28 4 0,-28-4 16,14 0-16,-14 0 16,15-4-16,-15 4 15,14-6-15,-14 6 0,23-9 0,-9 4 16,-14 5 0,14-4-16,1-1 0,17-9 15,-17 10-15,-15 4 31,33-10-31,-33 10 0,37-4 0,-18 4 0,0 0 16,-19 0 0,15 0-16,-2 0 15,2-4-15,-2-2 16,-13 6 0,10-4-16,0-1 0,-1 0 15,0 1-15,-9 4 16,10-5-1,-10 5-15,9-5 0,0 1 0,1-1 16,-10 5 0,10-5-16,-10 5 15,0 0-15,9-4 0,0 0 0,-9 4 32,10 0-32,-10 0 0,9-6 0,0 6 15,-9 0-15,0 0 16,0 0-16,0 0 15,0 0-15,0 0 0,10 0 16,-10 0 0,10 0-16,-10 0 0,9 0 15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9">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3">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9">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7">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9">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2">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3.3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11232 15193 0,'0'0'16,"0"0"-16,0 0 0,0 0 16,0 0-16,0 0 0,0 0 31,0 5-31,0-5 0,0 6 0,0-6 15,0 0-15,0 0 16,0 4-16,0-4 16,0 4-16,0 0 0,0 2 15,0-6 1,0 0-16,0 0 0,0 0 0,0 0 16,0 5-16,0-5 31,0 4-31,0-4 0,0 5 0,0-5 15,0 0-15,0 0 0,0 4 0,0-4 16,0 5-16,0-5 16,0 4-16,0-4 0,0 5 0,0 0 15,0-5 1,0 0-16,0 4 0,0 1 16,0 0-16,0-5 31,0 4-31,0-4 0,9 19 0,-5-10 15,1 5-15,-5-14 16,4 14-16,2-4 16,-1-1-16,0 0 15,-5-9 1,0 0-16,0 0 0,4 10 0,1-1 16,5 0-16,-10-9 31,9 9-31,-9-9 0,28 29 0,-14-16 0,1 1 15,-15-14 1,13 9-16,-13-9 16,15 10-16,-2 0 0,3-2 15,-16-8 1,13 10-16,-13-10 0,14 9 0,0 0 16,0 1-16,-14-10 15,14 8 1,-14-8-16,15 11 0,-15-11 15,14 9-15,-14-9 0,46 32 0,-46-32 16,20 15-16,-20-15 16,18 12-16,-18-12 0,19 15 0,1-6 15,-20-9 1,18 9-16,1 1 16,-5 4-16,0-6 0,-14-8 31,15 10-31,-1 0 0,0-1 15,0 0-15,-14-9 16,14 10-16,-14-10 16,10 8-16,4 3 0,-5-3 15,-9-8 1,15 10-16,-2-1 0,2 0 16,-1 0-16,-14-9 31,15 11-31,-15-11 0,13 8 0,1 2 0,0-1 15,-14-9 1,15 9-16,-15-9 16,14 9-16,0 1 0,-14-10 15,0 0 1,0 0-16,0 0 0,14 9 0,-14-9 16,14 9-16,-14-9 15,0 0 1,0 0-16,15 10 0,-15-10 15,14 9-15,-14-9 0,51 28 0,-51-28 16,19 13-16,-19-13 16,19 15-16,-19-15 0,19 14 0,-1-5 15,-18-9 1,20 9-16,-2 0 0,-18-9 16,15 11-16,-15-11 15,0 0 1,0 0-16,13 8 0,-13-8 15,0 0 1,16 10-16,-16-10 16,13 9-16,2-4 0,-2 4 15,-13-9 1,15 4-16,-15-4 0,19 10 0,0-6 16,0 1-16,-19-5 15,18 5-15,-18-5 16,20 4-16,-7 0 15,2 1-15,-15-5 16,13 6-16,2-2 16,-15-4-16,0 0 15,0 0 1,14 5-16,-14-5 0,15 4 0,-2 1 16,1 0-16,-14-5 31,48 18-31,-48-18 0,23 10 0,-23-10 15,23 9-15,-23-9 0,24 9 0,-24-9 32,19 5-32,-19-5 0,18 5 0,1-1 0,-19-4 15,0 0 1,0 0-16,0 0 0,0 0 16,0 0-16,20 4 0,-20-4 31,0 0-31,18 5 0,1 0 15,1-1-15,-20-4 16,18 5-16,-18-5 16,71 10-16,-48-6 0,1-4 15,-24 0 1,20 0-16,-2 0 0,-18 0 16,0 0-16,0 0 31,0 0-31,0 0 0,0 0 0,0 0 0,0 0 15,0 0 1,0 0-16,0 0 16,19 0-16,-6 0 0,-13 0 15,0 0 1,16 0-16,-16 0 0,46 0 0,-46 0 16,19 0-16,-19 0 0,20 0 0,-20 0 31,18 0-31,-18 0 0,19 0 0,-19 0 15,18 0-15,-18 0 0,20 0 0,-20 0 16,13-4-16,2 0 16,-2-2-16,2 1 15,-15 5 1,14-4-16,1-1 0,-6 0 16,0 1-16,-9 4 31,0 0-31,10-4 0,-1-1 15,0 0-15,-9 5 16,11-5-16,-11 5 16,9-4-16,0 0 0,0-1 15,-9 5 1,10-6-16,-10 6 0,9-8 0,5 3 16,1-4-16,-15 9 15,13-10 1,-13 10-16,15-4 0,37-24 0,-34 18 15,-18 10 1,15-14-16,-15 14 16,13-13-16,-3 4 0,0-1 15,-10 10 1,28-37-16,-19 23 0,0 0 16,-4-1-16,-5 15 15,5-13 1,-5 13-16,5-14 0,-5 14 0,5-9 15,-5 9-15,5-9 0,-5 9 16,4-11-16,1 3 16,0-2-16,0 1 15,-5 9 1,4-9-16,20-28 0,-15 22 16,0 2-16,-9 13 31,11-14-31,-2 4 0,0-3 0,0-1 15,-9 14 1,10-14-16,-1 0 16,0 0-16,-5 0 0,-4 14 31,7-10-31,-7 10 0,4-9 0,1 0 16,-1 0-16,-4 9 15,5-9-15,-5 9 16,4-11-16,2-1 0,-2 1 15,-4 11 1,5-9-16,-5 9 16,4-13-16,1-1 0,-1 0 0,-4 14 31,5-10-31,-5 10 0,29-60 0,-29 60 16,28-51-16,-28 51 0,14-18 0,-14 18 15,9-15 1,-9 15-16,9-14 0,-9 14 0,11-14 15,-11 14-15,9-9 0,-9 9 16,9-9-16,1-1 16,-1 1-16,-9 9 15,0 0 1,0 0-16,0 0 0,9-9 16,1-1-16,-10 10 15,10-9-15,-10 9 16,9-9-16,0-1 0,1 1 15,-10 9 1,9-9-16,0-1 16,1 1-16,4 0 0,-14 9 31,15-9-31,-15 9 0,9-6 0,5 2 16,-4 0-16,-10 4 15,0 0-15,0 0 16,0 0-16,0 0 0,0 0 15,0 0 1,0 0-16,0 0 0,0 0 0,0 0 16,0 0-16,0 0 31,0 0-31,0 0 0,0 0 0,0 0 16,0 0-16,0 0 0,0 0 0,0 0 15,0 0-15,0 0 16,0 0-16,0 0 0,0 0 0,0 0 15,0 0 1,0 0-16,0 0 16,0 0-16,0 0 0,0 0 31,0 0-31,0 0 0,0 0 16,0 0-16,0 0 15,0 0-15,0 0 16,0 0-16,0 0 0,0 0 15,0 0 1,0 0-16,0 0 0,0 0 0,0 0 16,0 0-16,0 0 15,0 0 1,0 0-16,0 0 0,0 0 0,0 0 16,0 0-1,0 0-15,0 0 16,0 0-16,0 0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1.1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12689 14710 0,'0'0'0,"0"0"0,0 0 0,0 0 15,0 0 1,0 0-16,0 0 15,0 0-15,0 0 0,0 0 32,0 0-32,0 0 0,0 0 0,0 0 15,0 0-15,0 0 16,0 0-16,0 0 16,0 5-16,0-5 0,0 4 15,0-4 1,0 5-16,0-5 0,0 5 0,0-1 15,0 2-15,0-6 32,0 4-32,0-4 0,0 4 0,0 1 15,0 0-15,0-5 16,0 4-16,0-4 16,-4 5-16,4-5 0,0 5 0,0-5 15,0 4-15,0-4 16,-5 5-16,5-5 15,-10 24-15,6-16 0,-2 7 0,6-15 32,-4 13-32,-1 1 0,1 0 15,-2-5-15,6-9 16,-4 10 0,4-10-16,-5 9 0,-4 0 0,0 5 15,9-14 1,-10 14-16,6-4 15,-5 4-15,3-5 16,6-9 0,-5 9-16,5-9 0,-9 14 0,4 1 15,-4-7-15,9-8 16,-4 10-16,4-10 16,-6 14-16,-16 22 0,12-21 15,10-15 1,-6 14-16,6-14 0,-4 14 0,-1 0 15,5-14-15,0 0 32,0 0-32,0 0 0,-4 14 0,4-14 0,0 0 15,0 0 1,0 0-16,0 0 16,-5 9-16,5-9 0,-5 9 0,5-9 15,-5 10-15,5-10 16,-4 9-16,4-9 0,-5 9 15,5-9-15,-4 9 0,-1 1 0,5-10 32,-4 8-32,-6 3 0,5 2 15,-5-4-15,10-9 16,-10 10-16,1-1 16,0 0-16,0 1 15,9-10 1,-10 9-16,10-9 0,-9 9 15,0 1-15,-2-1 0,11-9 32,-9 9-32,9-9 0,-9 10 0,-1-1 0,1 0 15,9-9 1,-4 10-16,4-10 16,-9 9-16,3 0 0,6-9 15,0 0 1,-4 9-16,4-9 0,-6 10 0,-3-2 15,9-8-15,0 0 32,-4 11-32,4-11 0,-10 9 0,1-5 0,4 1 15,5-5 1,-9 9-16,9-9 16,-5 9-16,5-9 0,-9 10 0,9-10 15,-9 10-15,9-10 16,-10 8-16,10-8 0,-10 10 0,10-10 15,-9 9-15,9-9 0,-9 9 0,9-9 32,-15 10-32,2-2 0,3 3 15,-5-7-15,15-4 16,-9 5-16,9-5 16,-10 4-16,1 1 0,0 0 15,9-5 1,-10 4-16,10-4 0,-9 5 0,-1-1 15,0 1-15,10-5 32,0 0-32,0 0 0,-9 4 0,0 1 0,9-5 15,0 0 1,0 0-16,0 0 16,-9 6-16,-1-2 0,1 0 0,9-4 31,-9 4-31,9-4 0,-11 0 0,2 6 15,0-6-15,9 0 16,-10 0-16,10 0 16,-13 5-16,-1-5 0,-1 0 15,15 0 1,-9 0-16,9 0 0,-15 0 0,6 0 16,0 0-16,9 0 31,-10 0-31,10 0 0,-9 0 0,9 0 15,-10 0-15,10 0 0,-10 0 0,10 0 16,-9 0-16,0 0 16,0 0-16,-1 0 15,10 0 1,-9-5-16,9 5 0,0 0 16,-9 0-16,9 0 15,-5-6-15,5 6 16,0 0-16,0 0 15,0 0 1,0 0-16,-10-4 0,10 4 16,-5 0-16,5 0 31,0 0-31,0 0 0,0 0 0,0 0 16,0 0-1,0 0-15,0 0 16,0 0-16,-9 0 0,5-4 15,4 4 1,0 0-16,0 0 0,0 0 0,0 0 16,0 0-16,0 0 15,0 0 1,0 0-16,-10-4 0,10 4 0,-5 0 16,5 0-1,-9 0-15,9 0 16,-10-6-16,10 6 0,-9 0 0,9 0 15,-10-5-15,10 5 16,-9 0-16,9 0 0,-10 0 0,10 0 16,0 0-16,0 0 0,0 0 0,0 0 31,0 0-31,0 0 0,0 0 16,0 0-16,0 0 15,0 0-15,0 0 16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12524.9">3556 1016,'156'170,"-96"-112,38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40701.08">7263 3217,'15'-19,"139"-220,-151 233,-1 0,1-1,0 2,1-1,-1 0,1 1,1-1,-1 1,0 0,1 1,0-1,0 1,1 0,-1 0,1 1,0-1,3 0,-3 0,-1 0,1 1,0 0,0 1,0-1,1 1,-1 0,0 1,1-1,-1 1,1 0,0 1,-1 0,1 0,0 0,-1 1,1 0,-1 0,1 1,-1 0,0 0,3 1,-1 0,0 1,-1-1,1 1,-1 1,0-1,-1 1,1 1,-1-1,0 1,0 0,-1 0,0 1,0-1,0 1,-1 0,3 7,-6-12</inkml:trace>
  <inkml:trace contextRef="#ctx0" brushRef="#br3" timeOffset="-40700.08">8114 3208,'284'95,"-271"-91,0 2,0-1,0 2,-1-1,0 2,-1 0,0 0,0 1,0 0,1 3,97 64,-71-59</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6">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2">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2">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5">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0093.76">4334 2256,'-3'55,"2"-1,3 1,2 0,2-1,3 0,2 0,3-1,2-1,2 0,22 42,-35-85,0 0,1-1,0 0,1 0,0-1,0 0,0 0,1 0,0-1,0 0,1-1,0 0,0 0,0-1,0 0,1-1,9 3,94 41,-80-31</inkml:trace>
  <inkml:trace contextRef="#ctx0" brushRef="#br1" timeOffset="30766.59">4340 2256,'0'0,"0"0,0 0,0 0,0 0,27 0,-11 5,-1 1,0 1,0 0,-1 0,1 2,-2 0,1 0,-1 1,-1 1,1 1,8 5,-1 1,-1 1,-1 1,-1 0,-1 1,0 1,-2 0,-1 1,0 1,-2 0,-1 1,0 0,3 19,-2 2,-2 1,-2 1,-2-1,-2 1,-3 0,-1 4,1-55,0 3</inkml:trace>
  <inkml:trace contextRef="#ctx0" brushRef="#br1" timeOffset="31365.69">5290 2256,'0'34,"-2"77,-1-43,3-1,3 1,3-1,7 27,-9-75,0-1,2 1,0-1,1 0,0 0,2-1,0 0,1-1,1 0,0 0,1-1,1-1,0 0,1-1,0 0,1-1,11 7,-19-15,0 1,0-1,0-1,1 0,-1 0,1 0,0-1,0 0,0 0,0-1,0 0,0-1,0 1,5-2,-1 0</inkml:trace>
  <inkml:trace contextRef="#ctx0" brushRef="#br1" timeOffset="31985.93">5353 2256,'50'34,"-26"-17,0 0,-1 2,-1 0,0 2,-2 0,-1 1,0 1,-2 1,0 1,-2 0,-1 1,-1 0,-1 1,4 15,-5 1,-2 0,-2 0,-2 1,-2 0,-1 30,-3-15,1-47</inkml:trace>
  <inkml:trace contextRef="#ctx0" brushRef="#br1" timeOffset="36142.43">6204 2977,'-1'32,"-33"61,13 9,21-104,0 1,1 0,-1-1,0 1,1 0,-1-1,0 1,1 0,0-1,-1 1,1 0,0 0,0-1,-1 1,1 0,0 0,0 0,0 0,0 0,1 1,-1-1,0 0,0 0,0 1,1-1,-1 1,0-1,1 1,-1-1,0 1,1 0,-1 0,1-1,-1 1,0 0,1 0,-1 1,1-1,-1 0,0 0,1 1,-1-1,0 1,1-1,-1 1,0-1,0 1,1 0,-1 0,0 0,0 0,0-1,0 1,0 1,0-1,0 0,0 0,-1 0,1 0,0 1,-1-1,1 0,-1 1,-35-78,69 23,-42 36,20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0,-1 0,1-1,1 1,-1-1,1 0,-1 0,1-1,0 1,1-1,-1 1,0-1,1 0,0-1,0 1,0-1,0 0,0-1,0 1,0-1,1 0,-1 0,0 0,1-1,-1 0,1 0,-1 0,0-1,1 0,-1 0,0 0,1-1,-1 1,0-1,0 0,0-1,-1 1,1-1,1-2,-4 5,0-1,0 0,0 0,0 0,-1 0,1 0,0 0,-1-1,1 1,-1-1,1 1,-1-1,0 1,0-1,1 0,-1 0,0 1,-1-1,1 0,0 0,0 0,-1 0,1 0,-1 0,0 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14,-54-15,1 1,-1-1,0 0,1 1,-1-1,1 0,-1 0,1 0,-1 0,1 0,-1 0,1-1,-1 1,1-1,-1 1,1-1,-1 1,0-1,1 0,-1 1,0-1,0 0,1 0,-1 0,0 0,0 0,0 0,0 0,0-1,-1 1,1 0,0 0,0-1,-1 1,1 0,-1-1,1 1,-1-1,0 1,1-1,-1 1,0-1,0 1,0-1,0 1,0-1,-2 1,1 1,0-1,-1 1,1-1,0 1,-1 0,1 0,0 0,-1 0,1 0,-1 0,1 0,0 0,-1 0,1 0,-1 1,1-1,0 1,-1-1,1 1,0-1,0 1,0 0,-1 0,1-1,0 1,0 0,0 0,0 0,0 0,0 0,1 1,-1-1,0 1,-4 3,-9 7</inkml:trace>
  <inkml:trace contextRef="#ctx0" brushRef="#br1" timeOffset="37486.24">5116 3495,'0'0,"0"0,0 0,0 30,0-25,0-3,-1 1,0 0,0-1,1 1,0-1,-1 1,1 0,0-1,0 1,1 0,-1-1,0 1,1 0,0-1,0 1,-1-1,2 1,-1-1,0 0,0 1,1-1,-1 0,1 0,0 0,-1 0,1 0,0 0,0 0,0-1,1 1,-1-1,0 0,0 1,1-1,-1 0,1 0,-1 0,1-1,0 1,-1-1,2 1,-2-1,0 0,0 1,0 0,0-1,0 0,0 1,0-1,0 0,0 0,0 0,0-1,1 1,-1 0,0-1,0 1,0-1,0 0,-1 1,1-1,0 0,0 0,0 0,-1-1,1 1,0 0,-1-1,1 1,-1-1,0 1,1-1,-1 0,0 0,0 1,0-1,0 0,0 0,-1 0,1 0,-1 0,1-1,-3 2,1 0,-1 0,1 1,-1-1,0 1,1-1,-1 1,0 0,0-1,1 1,-1 0,0 0,0 0,1 1,-1-1,0 0,0 1,1-1,-1 1,1-1,-1 1,0 0,1 0,-1 0,1 0,-1 0,1 0,0 0,0 0,-1 0,1 1,0-1,1 0,-1-1,1 1,-1-1,1 0,0 1,0-1,-1 1,1-1,0 1,0-1,-1 1,1-1,0 1,0-1,0 1,0 0,0-1,0 1,0-1,0 1,0-1,0 1,0-1,0 1,0-1,1 1,-1-1,0 1,0-1,1 1,-1-1,0 1,0-1,1 1,-1-1,1 0,-1 1,0-1,1 0,-1 1,1-1,-1 0,1 1,-1-1,1 0,-1 0,1 0,-1 1,1-1,-1 0,1 0,-1 0,1 0,-1 0,1 0,-1 0,1 0,0 0,-1 0,1 0,-1-1,1 1,-1 0,1 0,-1 0,1-1,-1 1,42-2,-40 2,0-1,0 1,0 0,0-1,1 1,-1-1,0 1,0-1,-1 0,1 0,0 0,0 0,0 0,-1-1,1 1,0 0,-1-1,1 0,-1 1,0-1,1 0,-1 1,0-1,0 0,0-1,-41-1,-12 25,84-25,-31 4,1-1,-1 1,1-1,-1 1,1-1,-1 1,1-1,-1 0,0 0,1 0,-1 0,0 0,0 0,0 0,0 0,0 0,0-1,0 1,0 0,0-1,0 1,-1-1,1 1,-1-1,1 1,-1-1,1 1,-1-1,0 1,0-1,0 0,0 1,0-1,0 1,0-1,-1 1,1-1,0 0,-1 1,1-1,-1 1,0 0,1-1,-1 1,0-1,0 1,0 0,0 0,0-1,0 1,0 0,-1 0,1 0,0 0,-1 1,1-1,0 0,-1 0,1 1,-1-1,1 1,-1-1,1 1,-1 0,0 0,-22 9,19-5</inkml:trace>
  <inkml:trace contextRef="#ctx0" brushRef="#br1" timeOffset="38604.55">3992 3336,'0'44,"0"-31,-2-9,1 1,0 0,0 0,0 0,1 0,0 0,0 0,0 0,0 0,1 0,0 0,0 0,0 0,1 0,0 0,-1-1,2 1,-1-1,0 1,1-1,0 0,0 0,0 0,1 0,-1-1,1 1,0-1,0 0,0 0,0 0,1-1,-1 0,1 1,-1-2,1 1,0 0,1-1,-5-1,1 1,0 0,0-1,0 1,-1-1,1 1,0-1,0 0,0 0,0 0,0 0,0 0,0 0,-1 0,1-1,0 1,0-1,0 0,0 1,-1-1,1 0,0 0,-1 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3.05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11962 15204 0,'0'0'16,"0"4"-16,0-4 15,0 4-15,0-4 0,0 4 0,0-4 16,0 0-16,0 0 16,0 0-16,0 0 15,0 0-15,0 0 0,0 0 31,0 0-31,0 6 0,0-1 16,0-1-16,0-4 16,0 5-16,0-1 15,-4 1-15,-1-1 16,5-4 0,-4 5-16,4-5 0,-5 5 0,1-1 15,-1 6-15,5-10 31,-5 4-31,-1 6 0,-3-1 0,0-4 16,9-5 0,-10 4-16,10-4 15,-9 5-15,0 0 0,5 4 0,4-9 32,-10 9-32,10-9 0,-5 4 0,-5 2 15,6-1-15,4-5 16,-6 4-16,6-4 15,-9 5-15,0-1 0,5 6 16,4-10 0,-10 4-16,10-4 15,-5 9-15,5-9 0,-9 5 0,9-5 16,-4 4-16,4-4 16,-5 5-16,5-5 0,-11 6 0,11-6 15,-4 4-15,4-4 0,-5 4 0,5-4 16,-9 4-1,-1 2-15,1-1 0,0-1 16,9-4 0,-10 5-16,10-5 15,-9 4-15,-1 1 0,1-1 0,9-4 32,-10 5-32,10-5 0,-9 5 0,0-1 15,-1 1-15,10-5 16,-9 5-16,9-5 15,-9 4-15,-2 2 0,2-2 16,9-4 0,0 0-16,0 0 0,-9 4 15,9-4-15,-10 5 0,10-5 32,0 0-32,0 0 0,-9 5 0,9-5 15,0 0-15,0 0 16,0 0-16,0 0 15,-9 4-15,9-4 0,0 0 16,0 0 0,0 0-16,0 0 0,0 0 0,0 0 15,0 0-15,0 0 32,-9 5-32,9-5 0,0 0 0,0 0 0,0 0 15,0 0-15,0 0 0,0 0 16,0 0-16,0 0 15,-5 9-15,-1 1 0,2-2 16,4-8 0,-5 11-16,-9 21 0,9 0 15,15 5-15,-10-37 32,18 28-32,-18-28 0,25 24 0,-12-15 15,2-4-15,-15-5 16,13 4-16,3 1 15,-3-5-15,2 0 16,-15 0 0,13 0-16,-13 0 15,15 0-15,-1 0 0,1 5 0,-15-5 32,9 4-32,-9-4 0,32 10 0,-17-5 15,-1-1-15,-14-4 16,14 4-1,-14-4-15,14 5 0,0 0 0,0 0 16,-14-5 0,15 4-16,-15-4 15,14 5-15,-5-1 0,-9-4 0,0 0 32,0 0-32,0 0 0,0 0 0,0 0 15,0 0-15,0 0 0,0 0 0,0 0 16,0 0-16,0 0 15,9 5-15,-9-5 0,0 0 16,0 0-16,0 0 0,0 0 16,0 0-16,0 0 15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12524.9">3556 1016,'156'170,"-96"-112,38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40701.08">7263 3217,'15'-19,"139"-220,-151 233,-1 0,1-1,0 2,1-1,-1 0,1 1,1-1,-1 1,0 0,1 1,0-1,0 1,1 0,-1 0,1 1,0-1,3 0,-3 0,-1 0,1 1,0 0,0 1,0-1,1 1,-1 0,0 1,1-1,-1 1,1 0,0 1,-1 0,1 0,0 0,-1 1,1 0,-1 0,1 1,-1 0,0 0,3 1,-1 0,0 1,-1-1,1 1,-1 1,0-1,-1 1,1 1,-1-1,0 1,0 0,-1 0,0 1,0-1,0 1,-1 0,3 7,-6-12</inkml:trace>
  <inkml:trace contextRef="#ctx0" brushRef="#br3" timeOffset="-40700.08">8114 3208,'284'95,"-271"-91,0 2,0-1,0 2,-1-1,0 2,-1 0,0 0,0 1,0 0,1 3,97 64,-71-59</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6">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2">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2">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5">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0093.76">4334 2256,'-3'55,"2"-1,3 1,2 0,2-1,3 0,2 0,3-1,2-1,2 0,22 42,-35-85,0 0,1-1,0 0,1 0,0-1,0 0,0 0,1 0,0-1,0 0,1-1,0 0,0 0,0-1,0 0,1-1,9 3,94 41,-80-31</inkml:trace>
  <inkml:trace contextRef="#ctx0" brushRef="#br1" timeOffset="30766.59">4340 2256,'0'0,"0"0,0 0,0 0,0 0,27 0,-11 5,-1 1,0 1,0 0,-1 0,1 2,-2 0,1 0,-1 1,-1 1,1 1,8 5,-1 1,-1 1,-1 1,-1 0,-1 1,0 1,-2 0,-1 1,0 1,-2 0,-1 1,0 0,3 19,-2 2,-2 1,-2 1,-2-1,-2 1,-3 0,-1 4,1-55,0 3</inkml:trace>
  <inkml:trace contextRef="#ctx0" brushRef="#br1" timeOffset="31365.69">5290 2256,'0'34,"-2"77,-1-43,3-1,3 1,3-1,7 27,-9-75,0-1,2 1,0-1,1 0,0 0,2-1,0 0,1-1,1 0,0 0,1-1,1-1,0 0,1-1,0 0,1-1,11 7,-19-15,0 1,0-1,0-1,1 0,-1 0,1 0,0-1,0 0,0 0,0-1,0 0,0-1,0 1,5-2,-1 0</inkml:trace>
  <inkml:trace contextRef="#ctx0" brushRef="#br1" timeOffset="31985.93">5353 2256,'50'34,"-26"-17,0 0,-1 2,-1 0,0 2,-2 0,-1 1,0 1,-2 1,0 1,-2 0,-1 1,-1 0,-1 1,4 15,-5 1,-2 0,-2 0,-2 1,-2 0,-1 30,-3-15,1-47</inkml:trace>
  <inkml:trace contextRef="#ctx0" brushRef="#br1" timeOffset="36142.43">6204 2977,'-1'32,"-33"61,13 9,21-104,0 1,1 0,-1-1,0 1,1 0,-1-1,0 1,1 0,0-1,-1 1,1 0,0 0,0-1,-1 1,1 0,0 0,0 0,0 0,0 0,1 1,-1-1,0 0,0 0,0 1,1-1,-1 1,0-1,1 1,-1-1,0 1,1 0,-1 0,1-1,-1 1,0 0,1 0,-1 1,1-1,-1 0,0 0,1 1,-1-1,0 1,1-1,-1 1,0-1,0 1,1 0,-1 0,0 0,0 0,0-1,0 1,0 1,0-1,0 0,0 0,-1 0,1 0,0 1,-1-1,1 0,-1 1,-35-78,69 23,-42 36,20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0,-1 0,1-1,1 1,-1-1,1 0,-1 0,1-1,0 1,1-1,-1 1,0-1,1 0,0-1,0 1,0-1,0 0,0-1,0 1,0-1,1 0,-1 0,0 0,1-1,-1 0,1 0,-1 0,0-1,1 0,-1 0,0 0,1-1,-1 1,0-1,0 0,0-1,-1 1,1-1,1-2,-4 5,0-1,0 0,0 0,0 0,-1 0,1 0,0 0,-1-1,1 1,-1-1,1 1,-1-1,0 1,0-1,1 0,-1 0,0 1,-1-1,1 0,0 0,0 0,-1 0,1 0,-1 0,0 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14,-54-15,1 1,-1-1,0 0,1 1,-1-1,1 0,-1 0,1 0,-1 0,1 0,-1 0,1-1,-1 1,1-1,-1 1,1-1,-1 1,0-1,1 0,-1 1,0-1,0 0,1 0,-1 0,0 0,0 0,0 0,0 0,0-1,-1 1,1 0,0 0,0-1,-1 1,1 0,-1-1,1 1,-1-1,0 1,1-1,-1 1,0-1,0 1,0-1,0 1,0-1,-2 1,1 1,0-1,-1 1,1-1,0 1,-1 0,1 0,0 0,-1 0,1 0,-1 0,1 0,0 0,-1 0,1 0,-1 1,1-1,0 1,-1-1,1 1,0-1,0 1,0 0,-1 0,1-1,0 1,0 0,0 0,0 0,0 0,0 0,1 1,-1-1,0 1,-4 3,-9 7</inkml:trace>
  <inkml:trace contextRef="#ctx0" brushRef="#br1" timeOffset="37486.24">5116 3495,'0'0,"0"0,0 0,0 30,0-25,0-3,-1 1,0 0,0-1,1 1,0-1,-1 1,1 0,0-1,0 1,1 0,-1-1,0 1,1 0,0-1,0 1,-1-1,2 1,-1-1,0 0,0 1,1-1,-1 0,1 0,0 0,-1 0,1 0,0 0,0 0,0-1,1 1,-1-1,0 0,0 1,1-1,-1 0,1 0,-1 0,1-1,0 1,-1-1,2 1,-2-1,0 0,0 1,0 0,0-1,0 0,0 1,0-1,0 0,0 0,0 0,0-1,1 1,-1 0,0-1,0 1,0-1,0 0,-1 1,1-1,0 0,0 0,0 0,-1-1,1 1,0 0,-1-1,1 1,-1-1,0 1,1-1,-1 0,0 0,0 1,0-1,0 0,0 0,-1 0,1 0,-1 0,1-1,-3 2,1 0,-1 0,1 1,-1-1,0 1,1-1,-1 1,0 0,0-1,1 1,-1 0,0 0,0 0,1 1,-1-1,0 0,0 1,1-1,-1 1,1-1,-1 1,0 0,1 0,-1 0,1 0,-1 0,1 0,0 0,0 0,-1 0,1 1,0-1,1 0,-1-1,1 1,-1-1,1 0,0 1,0-1,-1 1,1-1,0 1,0-1,-1 1,1-1,0 1,0-1,0 1,0 0,0-1,0 1,0-1,0 1,0-1,0 1,0-1,0 1,0-1,1 1,-1-1,0 1,0-1,1 1,-1-1,0 1,0-1,1 1,-1-1,1 0,-1 1,0-1,1 0,-1 1,1-1,-1 0,1 1,-1-1,1 0,-1 0,1 0,-1 1,1-1,-1 0,1 0,-1 0,1 0,-1 0,1 0,-1 0,1 0,0 0,-1 0,1 0,-1-1,1 1,-1 0,1 0,-1 0,1-1,-1 1,42-2,-40 2,0-1,0 1,0 0,0-1,1 1,-1-1,0 1,0-1,-1 0,1 0,0 0,0 0,0 0,-1-1,1 1,0 0,-1-1,1 0,-1 1,0-1,1 0,-1 1,0-1,0 0,0-1,-41-1,-12 25,84-25,-31 4,1-1,-1 1,1-1,-1 1,1-1,-1 1,1-1,-1 0,0 0,1 0,-1 0,0 0,0 0,0 0,0 0,0 0,0-1,0 1,0 0,0-1,0 1,-1-1,1 1,-1-1,1 1,-1-1,1 1,-1-1,0 1,0-1,0 0,0 1,0-1,0 1,0-1,-1 1,1-1,0 0,-1 1,1-1,-1 1,0 0,1-1,-1 1,0-1,0 1,0 0,0 0,0-1,0 1,0 0,-1 0,1 0,0 0,-1 1,1-1,0 0,-1 0,1 1,-1-1,1 1,-1-1,1 1,-1 0,0 0,-22 9,19-5</inkml:trace>
  <inkml:trace contextRef="#ctx0" brushRef="#br1" timeOffset="38604.55">3992 3336,'0'44,"0"-31,-2-9,1 1,0 0,0 0,0 0,1 0,0 0,0 0,0 0,0 0,1 0,0 0,0 0,0 0,1 0,0 0,-1-1,2 1,-1-1,0 1,1-1,0 0,0 0,0 0,1 0,-1-1,1 1,0-1,0 0,0 0,0 0,1-1,-1 0,1 1,-1-2,1 1,0 0,1-1,-5-1,1 1,0 0,0-1,0 1,-1-1,1 1,0-1,0 0,0 0,0 0,0 0,0 0,0 0,-1 0,1-1,0 1,0-1,0 0,0 1,-1-1,1 0,0 0,-1 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32:18.651"/>
    </inkml:context>
    <inkml:brush xml:id="br0">
      <inkml:brushProperty name="width" value="0.1" units="cm"/>
      <inkml:brushProperty name="height" value="0.1" units="cm"/>
      <inkml:brushProperty name="ignorePressure" value="1"/>
    </inkml:brush>
  </inkml:definitions>
  <inkml:trace contextRef="#ctx0" brushRef="#br0">2162 2476,'-46'53,"41"-45,0 0,0 0,1 0,0 1,0 0,1-1,1 1,-1 0,1 0,1 1,0-1,0 0,0 0,1 1,1-1,0 0,1 7,-1 24,-1-37,-1 0,1-1,0 1,0 0,0 0,0 0,0-1,1 1,-1 0,1 0,-1-1,1 1,0 0,0-1,1 1,-1-1,0 1,1-1,0 0,-1 1,1-1,0 0,0 0,0 0,0-1,1 1,-1 0,0-1,1 0,-1 1,1-1,-1 0,1 0,0 0,0-1,-1 1,1-1,0 1,0-1,1 0,3-4,-1-1,1 0,-1 0,-1-1,1 0,-1 0,0 0,0-1,0 1,-1-1,0 0,-1 0,0-1,2-5,-2 7,-1-1,0 0,-1 0,1 0,-1 0,-1 0,1 0,-1 0,-1 0,1 0,-1 0,0 0,-1 0,1 0,-1 1,-1-1,1 0,-1 1,-1 0,1 0,-1 0,0 0,0 0,-1 1,1 0,-2-1,-9-9,13 12,0 1,-1-1,1 0,-1 1,1 0,-1-1,0 1,0 0,0 0,0 1,-1-1,1 1,0-1,-1 1,1 0,0 1,-1-1,0 0,1 1,-3 0,0 1,0 0,0 0,0 1,1-1,-1 2,1-1,0 0,-1 1,1 0,0 1,0-1,1 1,-1 0,1 0,0 0,0 0,0 1,1 0,-1-1,1 2,0-1,0 0,1 0,0 1,0-1,0 1,1 0,-1 0,2 0,-1-1,0 1,1 0,0 0,1 0,-1 0,1 2,1 1,1-1,0 1,0-1,0 0,1 0,0 0,1 0,-1-1,1 0,1 0,0 0,0-1,0 1,1-1,-1-1,1 1,1-1,0 0,-4-3,1-1,-1 1,0-1,1 1,-1-1,1-1,0 1,-1-1,1 1,0-1,-1-1,1 1,0-1,-1 1,1-1,-1-1,1 1,-1-1,0 0,1 1,-1-2,0 1,0-1,0 1,-1-1,1 0,-1 0,1-1,-1 1,0-1,0 1,0-2,1 1,1 0,-1 0,-1 0,1 0,-1 0,1-1,-1 1,0-1,-1 0,1 0,-1 0,0-1,-1 1,1 0,-1-1,0 1,0-1,0 1,-1-1,0 1,0-1,-1 1,1-1,-1 0,0 1,-1 0,1-1,-1 1,0 0,-1 0,1 0,-1 0,0 0,0 1,0-1,-1 1,0 0,-2-2,-17-17,22 21,0-1,0 1,-1-1,1 1,-1-1,0 1,0 0,0 0,0 0,0 0,0 0,-1 0,1 1,0-1,-1 1,0-1,1 1,-1 0,0 0,1 0,-1 1,0-1,0 1,0-1,0 1,0 0,0 0,1 0,-1 0,0 1,0-1,0 1,0 0,1 0,-1 0,0 0,1 0,-1 0,1 1,-1 0,1-1,-1 2,0 0,0 1,0-1,1 1,0 0,-1 0,1 0,1 1,-1-1,1 0,-1 1,1-1,0 1,1-1,-1 1,1-1,0 1,0 0,1-1,0 4,-1 8,0-10,1 0,0 0,0 0,0 0,1 0,0-1,0 1,0-1,1 1,-1-1,1 0,1 0,-1 0,1 0,0 0,0-1,0 0,0 0,1 0,0 0,0-1,0 0,0 0,0 0,1 0,-1-1,1 0,0 0,0-1,-1 0,1 0,0 0,0 0,0-1,4 0,-5 0,-1 0,1 0,-1 0,0-1,1 0,-1 0,0 0,1 0,-1-1,0 1,0-1,0 0,0 0,-1-1,1 1,0-1,-1 0,0 0,1 0,-1 0,-1 0,1-1,0 1,-1-1,0 0,0 0,0 0,0 0,0 0,-1 0,0 0,0-1,0 1,0 0,-1-1,0 1,0-1,0 1,0-1,-1 1,1 0,-1-1,0 1,-2-4,-4-2,-1 1,-1-1,1 1,-1 0,-1 1,1 0,-2 1,1 0,-1 1,-8-4,16 7,0 1,0 0,0 0,0 0,0 1,0-1,0 1,-1 0,1 0,-1 0,1 0,-1 1,1-1,-1 1,1 0,-1 0,1 0,-1 0,1 1,-1 0,1-1,-1 1,1 0,-1 1,1-1,0 1,0-1,0 1,0 0,0 0,0 0,0 1,1-1,-1 1,1-1,-1 1,1 1,-1 0,1 0,0 1,0-1,0 0,1 1,-1-1,1 1,0-1,0 1,1 0,-1-1,1 1,0 0,1-1,-1 1,1 0,0-1,0 1,0-1,0 1,1-1,0 1,0-1,0 0,1 0,-1 0,1 0,0 0,0-1,0 1,0-1,1 0,0 0,-1 0,1-1,0 1,0-1,1 0,-1 0,3 1,-2 0,0 0,1 0,0 0,0-1,0 0,0 0,0-1,0 1,0-1,0-1,1 1,-1-1,0 0,0 0,1-1,-1 0,0 0,0-1,0 1,0-1,0 0,0-1,-1 0,1 0,-1 0,1 0,-1-1,0 0,-1 0,1 0,-1-1,1 0,-4 1,0-1,0 1,-1-1,1 0,-1 1,0-1,0 1,0-1,-1 0,0 1,0-1,0 1,0-1,-1 1,0 0,1-1,-2 1,1 0,0 0,-1 1,0-1,0 0,0 1,0 0,0-1,-1 1,0 1,1-1,-1 0,0 1,-5-2,-13-16,-23 5,45 15,0 0</inkml:trace>
  <inkml:trace contextRef="#ctx0" brushRef="#br0" timeOffset="4921.41">1722 2859,'0'0,"0"0,0 0,0 0,0 0,0 0,0 0,0 0,0 0,0 0,0 0,0 0,0 0,0 0,0 0,0 0,0 0,0 0,0-35,-6-366,11 374,0 1,3-1,0 1,1 0,2 1,0 0,2 1,12-17,-14 25,0 0,0 1,2 1,0 0,0 0,2 2,-1-1,2 2,-1 0,14-6,217-70,-224 82,-1 1,1 1,0 1,0 1,1 1,-1 0,4 3,10-2,-9 3,0 1,0 1,0 1,-1 2,0 0,22 13,-29-14,128 76,-119-61,-1 1,-1 2,-1 0,-2 2,0 1,-2 0,7 16,-24-36,-1-1,0 0,-1 1,0 0,0 0,0 0,-1 0,-1-1,0 1,0 0,-1 0,0 3,1 183,-2-80,-27-44,24-60,1-1,-2 0,1-1,-1 1,0-1,-1 0,0-1,-1 1,0-1,0-1,-1 0,1 0,-2-1,1 0,-1 0,0-1,0 0,0-1,0 0,-1-1,-1 1,-193 1,-20-42,141 37,79 0</inkml:trace>
  <inkml:trace contextRef="#ctx0" brushRef="#br0" timeOffset="41305.21">2653 5913,'0'0,"0"0,0 0,0 0,0 0,0 0,0 0,0 0,0 0,0 0,0 0,0 0,0 0,0 0,0 0,0 0,0 0,0 0,0 0,0 0,0 0,0 0,0 0,0 0,0 0,-36 0,-233 0,253-3,1-1,0-1,0 0,1-1,-1 0,1-1,0-1,1 0,-11-9,-117-113,53 45,-41 16,75 40,1-3,2-2,-45-38,-72-43,91 55,-288-124,20 10,171 88,67 71,-64-64,98 31,22-8,6-24,44 76,0 1,0-1,0 1,1-1,0 1,0-1,0 1,0-1,0 0,1 1,-1-1,1 1,0 0,0-1,0 1,1-1,-1 1,1 0,0 0,-1 0,2 0,-1 0,0 1,1-1,163-146,-46 75,-45 60,-33 7,48-8,-27 15,99 0,-109 27,-44-23,-1 0,0 1,0 0,-1 0,1 0,-1 1,0 1,0-1,-1 1,0 0,0 0,-1 1,4 6,-9-13,0-1</inkml:trace>
  <inkml:trace contextRef="#ctx0" brushRef="#br0" timeOffset="47321.41">666 4007,'-79'-2,"27"-53,-123-118,115 101,-81-113,134 176,0 0,0 0,1-1,0 1,1-2,0 1,0 0,1-1,1 0,0 0,0 0,1 0,1-1,0 1,0-3,20-73,-11 68,1 0,1 0,0 1,2 0,0 1,1 0,0 1,2 1,-1 0,2 1,0 1,1 0,0 1,17-9,96-72,-32 22,114-55,-87 40,-16-10,74 5,-103 77,-8-10,-38 17,81-23,-80 23,-12 0,-23 7</inkml:trace>
  <inkml:trace contextRef="#ctx0" brushRef="#br0" timeOffset="71346.09">3165 2098,'34'0,"737"0,-550-7,215 14,138-1,58-5,-505 31,76 29,-27-20,-79-22,1-4,0-4,36-4,621-6,-270-1,-119-44,-82-45,-127 65,-109 17,1786-1,-1657 47,42-10,20 0,-42-13,277 6,-198-14,698-8,-842 7,4 0,127 1,968-8,-1131-14,94-20,80-58,-51 67,-182 21,-1-1,0-3,-1-1,0-2,22-10,315-107,-241 56,-17 6,104-16,-203 79,0 1,-1 1,1 1,0 0,0 1,-1 1,1 1,-1 1,0 0,0 2,0 0,0 0,-1 2,14 8,-13-3,-1 1,-1 0,0 2,-1-1,0 2,-2 0,0 1,-1 0,0 1,-2 0,0 1,-1 0,-1 0,4 20,-6-15,-1 0,-2 0,-1 0,-1 1,0-1,-5 26,2 19,-13 33,15-24,3 339,25-286,8 19,51 116,-84-249,-2 1,0-1,-1 1,0-1,-2 0,0 1,-1-1,-1 0,-1 0,0 0,-1-1,-6 12,-82 109,33-55,54-72,-1-1,0-1,-1 1,0-1,0-1,-1 1,0-2,-1 1,1-1,-1-1,-1 0,1-1,-3 1,-9 6,12-6,-1 1,1-2,-2 1,1-2,-1 1,1-2,-1 0,0 0,0-1,0-1,-1 0,-276-15,167-2,-9 9,-94-8,-268 15,376 38,-257 125,116-56,211-86,0-3,-1-1,0-3,-47 7,-24-7,-28 32,-306 110,206-44,90-58,-205 84,-26 31,166-95,-29-11,-40 24,179-64,-148 47,253-67,-41 20,0-3,-1-1,-1-3,-1-2,0-3,-20 2,-46 4,-251 110,285-93,-151 80,207-97,-1-2,-1-1,-1-2,0-1,0-1,-27 4,-187 6,43 34,-117 19,-105 2,180-16,-51 5,133-54,-867-7,1004-3,0-1,0-1,0-1,1-1,-1-1,1-1,-4-3,-77 10,-167-9,64 8,34 15,-146 0,230-16,76 1</inkml:trace>
  <inkml:trace contextRef="#ctx0" brushRef="#br0" timeOffset="81508.47">5932 2098,'0'0,"0"0,0 0,0 0,0 0,0 0,0 0,0 0,0 0,0 0,0 0,0 0,0 0,0 0,0 0,0 0,0 0,0 0,0 0,0 0,0 0,0 0,0 0,0 0,0 0,0 0,0 0,0 0,0 0,0 0,0 0,8-70,5-229,12 26,9 171,63-104,-11 97,56-73,75-23,-191 186,2 2,0 0,1 2,0 2,1 0,1 2,0 1,17-2,28-11,162-27,88 31,13 19,-112 57,-167-39,0 4,1-3,1-2,53 6,-27-14,-79-9,1 0,-1 0,1 1,-1 1,0 0,0 0,1 1,-2 0,1 0,0 1,-1 0,1 1,-1 0,4 3,-12-7,0 1,0 0,0-1,0 1,-1-1,1 1,0-1,-1 1,1-1,-1 1,1-1,-1 1,0-1,0 0,1 1,-1-1,0 0,0 0,0 1,-1-1,1 0,0 0,0 0,-1 0,1-1,0 1,-1 0,1 0,-1-1,1 1,-1-1,1 1,-1-1,1 0,-1 0,1 0,-1 1,1-2,-1 1,0 0,1 0,-1 0,1-1,-2 1,-247-5,381 48,-13 23,-115-60,-1 0,0-1,0 1,-1 0,0 0,0 0,0 0,-1 0,0 0,0 0,0 0,-1 0,0 0,0 0,-1 0,1 0,-1 0,-1-1,1 1,-1-1,0 1,0-1,0 2,-1-1,0-1,0 1,0 0,-1-1,0 0,0 0,0-1,-1 1,1-1,-1 0,0 0,0-1,0 0,-1 0,1-1,-1 1,0-1,1-1,-1 1,0-1,0 0,0-1,0 0,0 0,-2 0,3-2,43 3,-7 37,-29 121,46 204,-35-320,8 71,-4-12,-9-48,1 58,-8-114,0 2</inkml:trace>
  <inkml:trace contextRef="#ctx0" brushRef="#br0" timeOffset="82837.32">8089 1235,'-12'0,"-1"0,1 1,0 1,-1 0,1 1,0 0,1 0,-1 2,1-1,-1 1,-3 3,-28 14,16-10,1 2,0 1,1 0,0 2,2 1,-20 19,33-27,1 1,0 0,1 1,0 0,1 0,0 1,1-1,0 2,1-1,0 0,2 1,-1 0,0 14,4-8,2 0,0-1,1 0,1 1,1-1,0 0,2-1,0 1,1-1,2-2,0-1,0 1,1-2,1 1,1-2,0 0,1 0,0-1,1-1,0 0,1-1,3 0,0 0,0-2,1 0,1-2,-1 0,1-1,0-1,0 0,0-2,1-1,-1 0,21-3,59-35,-78 28</inkml:trace>
  <inkml:trace contextRef="#ctx0" brushRef="#br0" timeOffset="85431.92">8068 1220,'-29'12,"-268"147,181-66,117-93,0 0,-1 0,1 0,0 0,0 0,-1 0,1 0,0 1,-1-1,1 0,0 1,-1-1,1 0,-1 1,1-1,-1 0,1 1,0-1,-1 1,0-1,1 1,-1 0,1-1,-1 1,0-1,1 1,-1 0,0-1,1 1,-1 0,0-1,0 1,0 0,0-1,0 1,0 0,0 0,0-1,0 1,0 0,0-1,0 1,0 0,-1-1,1 1,0 0,0-1,-1 1,1 0,-1-1,1 1,0-1,-1 1,1-1,-1 1,1-1,-1 1,1-1,-1 1,0-1,1 0,-1 1,0-1,369-125,-313 105,-54 19,14-11,-17 20,-206 202,143-134,66-77,-1 1,0-1,0 1,0-1,0 1,0-1,0 1,0-1,0 1,0-1,0 1,0-1,0 1,0 0,0-1,0 1,0-1,-1 1,1-1,0 1,0-1,0 1,-1 0,1-1,0 1,-1-1,1 1,0 0,-1-1,1 1,0 0,-1 0,1-1,-1 1,1 0,-1 0,33-31,1 2,1 1,2 2,0 2,2 1,25-11,37-8,-125 74,-236 189,259-219,-10 13,24-18,302-235,-314 239,-1-1,1 1,-1 0,1-1,0 1,-1-1,1 1,0 0,-1-1,1 1,0 0,0-1,0 1,0 0,0 0,0-1,0 1,0 0,0-1,0 1,0 0,0-1,0 1,0 0,1-1,-1 1,0 0,0-1,1 1,-1 0,1-1,-1 1,1-1,-1 1,0-1,1 1,0-1,-1 1,1-1,-1 1,1-1,0 0,-1 0,1 1,-1-1,1 0,0 0,0 1,-1-1,1 0,0 0,-1 0,1 0,0 0,-1 0,1 0,0 0,0-1,-1 1,1 0,0 0,-1 0,1-1,-1 1,1 0,0-1,-1 1,1-1,-1 1,1-1,-13 18,0-1,-2 0,0-1,0 0,-1-1,-1-1,-1 0,0-2,-5 3,-7 7,-92 71,121-89,0-1,0 0,1 0,-1 0,1 0,-1 0,1 0,0 0,-1 0,1 0,0-1,0 1,1 0,-1 0,0-1,0 1,1-1,-1 1,1-1,0 1,-1-1,1 0,0 0,0 0,0 0,-1 0,1 0,0-1,0 1,0-1,0 1,0-1,1 0,-1 0,0 1,0-2,0 1,0 0,0 0,0-1,0 1,0-1,0 1,0-1,0 0,1 0,178-50,-180 51,-1 0,1 1,0-1,-1 0,1 1,0-1,-1 0,1 1,-1-1,1 1,-1-1,1 1,-1-1,1 1,-1-1,1 1,-1 0,0-1,1 1,-1 0,0-1,1 1,-1 0,0-1,0 1,0 0,0-1,0 1,0 0,0 0,0-1,0 1,0 0,0-1,0 1,0 0,-1 0,1-1,0 1,0 0,-1-1,1 1,-1-1,1 1,0 0,-1-1,1 1,-1-1,1 1,-1-1,0 1,1-1,-1 0,1 1,-1-1,0 0,-40 50,52-41,-11-9</inkml:trace>
  <inkml:trace contextRef="#ctx0" brushRef="#br0" timeOffset="100286.67">8655 2098,'34'-70,"42"-88,99-159,-30 16,-70 91,142-107,9 82,-6 37,-196 179,1 2,2 0,-1 1,2 2,0 1,21-7,138-84,-37 45,-143 56,-1 1,1 0,-1 0,1 1,0 0,0 0,0 1,0 0,-1 0,1 1,0-1,0 2,0-1,-1 1,1 0,-1 0,1 0,4 4,-6-4,1-1,0 1,-1 0,1 0,-1 1,1-1,-1 1,0 0,0 1,0-1,0 1,-1 0,1 0,-1 0,0 1,0 0,-1-1,1 1,-1 1,0-1,-1 0,1 1,-1-1,0 1,0 0,-1 0,0 0,0 0,0 0,-1 0,0 2,-2 4,-1-1,-1 1,0-1,0 0,-1 0,-1-1,0 1,0-1,-1 0,-7 8,69-21,-36-6,-1 0,-1-2,0 0,0-1,-1-1,-1 0,10-11,2-1,56-21,-81 45,0 1,0-1,0 1,0 0,1-1,-1 1,0 0,0 0,0 0,0 0,1 1,-1-1,0 1,0-1,0 1,0 0,0 0,0-1,0 2,0-1,0 0,-1 0,1 0,0 1,-1-1,1 1,-1 0,1-1,-1 1,1 0,15 13,-5-6,1-1,1-1,0 0,0-1,0 0,0-1,1-1,0-1,0 0,0 0,0-2,1 0,8 0,-4 0,246 13,-261-13,-1 1,1-1,0 1,-1 0,1 0,-1 1,0-1,0 1,0 0,0 0,0 0,-1 1,0-1,1 1,-1 0,0 0,-1 0,1 0,-1 1,0-1,0 1,0-1,0 1,0 3,-1 57,32-41,-22-23,1 1,-1-1,1-1,-1 0,0-1,1 0,-1 0,1-1,-1-1,0 0,2-1,13-3,136-68,-157 74,0 1,0 0,1 0,-1 0,0 0,0 1,0 0,0 0,0 0,0 1,0 0,0 0,-1 0,1 1,0-1,-1 1,0 0,0 0,0 1,0-1,0 1,-1 0,0 0,1 0,-1 0,-1 1,1-1,-1 1,0-1,0 1,0 0,0 0,-1 0,1 3,-24 49,21-56,0-1,-1 1,1 0,0 0,0 1,0-1,0 0,0 0,0 0,0 1,0-1,0 1,1-1,-1 0,0 1,1-1,0 1,-1 0,1-1,0 1,0-1,-1 1,1-1,0 1,1 0,-1-1,0 1,0-1,1 1,-1-1,1 1,-1-1,1 1,0-1,-1 1,1-1,0 0,0 1,0-1,0 0,0 0,0 0,1 0,-1 0,0 0,1 0,-1 0,0 0,1-1,-1 1,1 0,-1-1,1 0,-1 1,1-1,0 0,15 4,0-2,1 0,-1-1,0-1,0-1,1 0,-1-1,0-1,0-1,0 0,-1-1,1-1,-1 0,0-1,-1-1,3-2,53 11,72 58,-44-45,-95-12,0 0,0 0,-1 1,1-1,-1 1,1 0,-1 0,0 0,0 0,-1 0,1 1,-1-1,1 1,-1 0,0 0,0 0,-1 0,1 0,-1 0,0 0,0 0,-1 1,1-1,-1 0,0 0,0 2,0 16,-1-21,0 1,1-1,-1 1,1-1,0 1,-1-1,1 1,0-1,0 1,0-1,0 1,0 0,0-1,1 1,-1-1,0 1,1-1,-1 1,1-1,0 0,-1 1,1-1,0 0,0 1,0-1,0 0,0 0,0 0,0 0,0 0,1 0,-1 0,0 0,0 0,1-1,-1 1,1 0,-1-1,1 1,-1-1,1 0,-1 1,1-1,-1 0,1 0,-1 0,1 0,-1 0,1 0,-1-1,1 1,0 0,19-1,0 0,0-2,0 0,0-1,0-1,-1-1,0-1,0 0,0-2,-18 9,0 0,0 0,1 0,-1 0,0 0,1 1,-1-1,0 1,0-1,1 1,-1 0,0 0,0 0,0 0,0 1,0-1,0 0,-1 1,1-1,0 1,-1 0,1-1,-1 1,0 0,1 0,-1 0,0 0,0 0,0 0,0 1,-1-1,1 0,-1 0,1 1,-1-1,0 0,0 0,0 1,0 0,0 94,3-94,0 0,1 0,-1 0,1-1,0 0,0 1,0-1,0-1,0 1,0 0,0-1,1 0,-1 0,1 0,-1-1,0 0,1 1,-1-1,1-1,-1 1,1-1,-1 0,1 0,0 0,-1 1,41-12,-42 10,0 1,0 0,0 0,0 0,1 0,-1 0,0 1,1-1,-1 1,0 0,1 0,-1 0,0 0,1 1,-1-1,0 1,1 0,-1 0,0 0,0 1,0-1,3 2,1 2,0-1,0 0,1-1,-1 0,1 0,0 0,0-1,0 0,0-1,1 1,-1-2,0 1,3-1,162-8,-163 7,0 0,0 1,-1 0,1 1,0 0,0 1,-1 0,1 0,-1 1,0 0,0 0,4 3,-3-1,2-1,-1 0,0-1,1 0,0-1,-1 0,1-1,0 0,0-1,4-1,143 33,-71 5,-78-32,0-1,0 0,1 0,-1-1,1 0,-1-1,1 0,0-1,0 0,0-1,5 0,76 20,-91-20,11 7,-1-2,1 0,-1 0,1-1,1 0,-1-1,1 0,-1-1,1-1,7 0,164 2,-178-2,-1 1,1 1,-1-1,1 1,-1 0,0 0,0 1,0-1,0 1,0 0,-1 0,0 1,0 0,0-1,-1 1,1 0,-1 1,0-1,-1 1,1-1,-1 1,0 0,-1 0,1-1,-1 1,0 1,-1-1,1 0,-1 0,-1 0,1 0,-1 0,0 0,0 0,-1 0,1 0,-1-1,-1 1,1 0,-1-1,0 0,0 1,-1-1,1-1,-1 1,0 0,0-1,-1 0,0 0,1 0,-1 0,0-1,-1 0,-3 2,-6 2,16-10,6-4,104-67,-18 58,17 2,-95 16,-14-2,0-1,0 1,0 0,0 0,0 0,0 0,0 0,0 1,0-1,0 0,0 0,0 1,0-1,0 0,0 1,0-1,0 1,-1-1,1 1,0 0,0-1,-1 1,1 0,0 0,0-1,-1 1,1 0,-1 0,1 0,-1 0,1 0,-1 0,0 0,1 0,-1 0,0 0,0 0,0 0,0 0,0 0,0 0,0 0,0 0,0 0,0 0,0 0,-1 0,1 0,0-1,0 1,0 0,0 0,0 0,0 0,0 0,0-1,0 1,1 0,-1 0,0 0,1 0,-1-1,0 1,1 0,-1 0,1-1,-1 1,1 0,-1-1,1 1,0 0,-1-1,1 1,0-1,-1 1,1-1,0 1,0-1,-1 0,1 1,0-1,0 0,0 0,0 0,-1 1,1-1,0 0,0 0,0 0,0 0,0-1,0 1,-1 0,1 0,0 0,0-1,0 1,-1 0,2-1,13 0,193 18,-126-11,-27 22,-43-19,0 0,-1 1,-1 1,0 0,0 1,-1-1,0 2,-1-1,-1 1,0 1,-1-1,0 1,-1 0,1 6,5 114,-12-90,-22 7,1 20,-21 107,34-165,9-13</inkml:trace>
  <inkml:trace contextRef="#ctx0" brushRef="#br0" timeOffset="106438.33">16041 1835,'0'0,"0"0,0 0,0 0,0 0,0 0,0 0,0 0,0 0,0 0,0 0,30-3,88-54,-77 23,-29 23,-12 11</inkml:trace>
  <inkml:trace contextRef="#ctx0" brushRef="#br0" timeOffset="113691.14">15885 2098,'13'-41,"173"-170,-180 202,1 1,0 0,1 0,0 1,0 0,1 0,0 1,0 0,0 0,1 1,6-2,71-51,135-104,-93 44,86 14,-24-18,-33 46,-39-10,38 15,87-76,-78 54,-74 32,-27 38,236-130,-161 79,113-19,-208 76,-14-5,-8 13,0 1,1 1,0 0,0 2,0 1,1 1,18 1,-19 2,-6-1,0 1,0 1,-1 0,1 2,0 0,-1 1,0 0,0 1,0 1,2 2,88 37,-85-38,0 1,0 1,-1 1,0 1,-1 0,-1 2,0 0,13 13,145 154,-1 26,-149-177,22 47,-31-49,9 12,-1 1,-2 2,-2 0,-2 1,9 30,20 7,71 161,-94-185,12 39,80 318,-96-178,-8 13,-14 199,-48-183,-43 144,-62 132,143-509,-2 0,-1-1,-1-1,-2 0,-1-1,-1 0,-1-2,-1 0,-1-1,-2-1,-22 18,19-18,14-10,-2-1,0-1,0 0,-1-1,-1 0,0-1,0-1,-1-1,-12 5,0-3,9-2,-1-1,1-2,-1 0,0-1,0-1,0 0,-9-2,-37-1,37 2,0-2,0-2,0 0,1-2,-1-1,-27-9,-94-32,-132-55,-155-63,414 154,0 2,-1 0,-1 2,1 0,-1 2,1 1,-1 1,-12 2,-6 1,1-2,-1-1,0-2,1-2,0-2,0-2,-9-5,-441-150,168 49,284 99,23 8,1 2,-1 0,0 1,0 1,-1 0,0 2,0 0,-12 0,-133-29,123 27,32 6</inkml:trace>
  <inkml:trace contextRef="#ctx0" brushRef="#br0" timeOffset="123370.15">10114 5913,'7'30,"13"31,-10-26,2 0,1-1,1 0,2-1,2-1,8 11,180 284,-187-293,86 92,21-5,-60-81,1-4,2-2,1-3,1-4,32 7,-41-13,-34-9,0-3,1 0,0-2,1 0,-1-3,1 0,11-1,401-4,-249-52,-124 28,241-110,-113 29,-150 81,1 3,2 1,0 3,47-11,10-4,468-157,-398 102,-89 30,125-97,12-57,-34 81,-100 40,-78 78,0 1,0 0,1 1,1 0,0 1,0 1,1 1,0 0,0 1,1 0,14-3,-13 3,-1-1,0-1,0-1,-1 0,0-1,-1-1,13-12,7-6,1 2,1 2,2 1,0 2,2 1,17-4,-43 18,-1 1,1-2,-1 0,-1 0,0-2,0 1,-1-2,10-10,118-95,-23-20,-111 128,-1 0,0-1,-1 1,0-1,-1 0,0 0,0 0,-1 0,0 0,-1 0,0-1,-1-9,1 15,-1 0,0 0,0 0,0 0,-1 0,0 0,0 0,0 0,0 0,-1 1,0-1,0 0,0 1,-1-1,1 1,-1 0,0 0,0 0,0 0,-1 0,0 1,0-1,-6-5,8 6,-1 1,0-1,0 0,1 1,-2 0,1 0,0 0,0 0,-1 0,1 0,-1 1,1 0,-1 0,0 0,1 0,-1 0,0 1,0 0,0 0,-1 0,-48-22,30 4,-30-22,-54-24,69 56,-1 2,0 1,0 2,0 2,0 1,-12 3,-37-1,-279-2,240-47,116 42</inkml:trace>
  <inkml:trace contextRef="#ctx0" brushRef="#br0" timeOffset="131195.84">5940 6296,'0'45,"-1"46,-2-40,3 0,1 0,3 0,3 0,1-1,5 11,26 86,-16-92,81 140,-91-176,67 135,8-54,-71-80,1 0,1 0,1-2,0-1,1 0,1-1,1-2,6 3,74 55,-69-45,1-1,1-1,1-2,1-2,1-1,1-2,26 7,-40-16,1-1,0-1,0-2,0-1,1-1,17 0,359-4,-57-6,-155 23,312 37,-86-41,-372-18,0-3,-1-1,0-2,-1-2,37-17,-64 22,-1 1,0-2,-1 0,0-1,0-1,-1 0,-1-1,0-1,-1 0,7-10,-7 8,-1 0,-1-1,-1 0,0 0,-1-1,-1 0,-1-1,0 0,-2 0,0 0,-1 0,-1-1,-1 1,-1 15,0 1,0-1,-1 1,1-1,-1 1,0-1,0 1,-1 0,1-1,-1 1,1 0,-1 0,0 0,0 0,0 1,-1-1,1 0,-1 1,1-1,-1 1,0 0,0 0,0 0,0 1,0-1,0 1,-1-1,1 1,-1 0,-20-12,10 3,0-1,1-1,1 0,0-1,1 0,0-1,1 0,-7-14,-15-17,23 34,0-4,-1 0,-1 1,-1 1,0 0,0 0,-1 1,-1 1,0 0,0 1,-1 1,-1 0,0 1,-7-2,1-1,-1-1,2-1,0-1,0-1,1 0,-3-6,-145-84,118 79,-96-73,-176-44,115 56,10 14,14 26,40 18,92 12,-2 4,1 1,-1 2,-1 3,1 3,-50 1,-89-11,174 13</inkml:trace>
  <inkml:trace contextRef="#ctx0" brushRef="#br0" timeOffset="133110.27">6357 4772,'0'0,"0"0,0 0,0 0,0 0,0 0,0 0,0 0,0 0,1-1,1-1,0 0,1-1,1-1,0 0</inkml:trace>
  <inkml:trace contextRef="#ctx0" brushRef="#br0" timeOffset="139202.54">6320 4007,'0'281,"-23"-145,11-73,8-45,0 0,1 1,1-1,1 1,0-1,2 1,2 16,-10 136,-18 84,-28 62,-27-71,28-108,31-74,-75 211,6-5,-6-40,54-151,-71 33,107-109,0-1,0 0,0 0,0 0,0-1,-1 0,1 0,-1 0,1-1,-1 0,1-1,-1 1,-5-2,-17 0,24 0,-1-1,1-1,-1 1,1-1,0 1,1-2,-1 1,1 0,0-1,0 0,0 0,0 0,1 0,0-1,0 1,-1-5,-191-364,86 166,97 191,0 1,-1 1,0 0,-1 0,-1 2,0 0,-16-10,-152-102,108 104,54 10,1-1,1 0,0-1,0-1,1-1,1-1,-2-3,7 7,-6-4,-62-82,65 66,2 9,2 0,1-1,1-1,1 0,1 0,1 0,-2-20,5-96,-20 91,-40-143,54 89,4-1,8-88,-2 153,43-140,-5 44,-10-2,-4 26,43-155,-62 252,-1 1,1 0,1 0,1 0,0 1,1 0,0 0,1 1,6-6,42-59,41-105,87 8,-155 151,1 2,2 1,0 2,0 1,9-1,100 8,-92 12,280-2,-250-20,-71 16</inkml:trace>
  <inkml:trace contextRef="#ctx0" brushRef="#br0" timeOffset="143883.82">2422 5913,'76'43,"117"42,187 90,-245-108,-105-55,0 0,0-3,1 0,1-2,-1-2,8 0,473 0,331-5,-688 38,-95-33,14 12,40 5,-100-22</inkml:trace>
  <inkml:trace contextRef="#ctx0" brushRef="#br0" timeOffset="147984.62">2734 6127,'0'1,"1"2,-1 1,1-1,-1 1,0 0,0-1,-1 1,1 0,-1-1,0 1,0-1,0 1,0-1,-1 0,1 1,-1-1,0 0,0 0,0 0,0 0,0-1,-1 1,0 0,0 0,-142 141,139-135,0 1,1 0,1 1,0-1,0 1,1 0,0 0,1 0,0 0,1 0,1 0,-1 1,2-1,-1 0,3 10,-2 24,37 62,-18-71,3-1,1-1,1-1,2-1,1-2,2 0,29 22,2 5,-22-27,0-1,2-3,1-1,1-3,1-1,1-2,35 9,-79-27,299 120,-192-77,193 79,-181-54,-68-42,2-3,0-2,1-2,1-2,22 1,-58-13,29 7,0-1,0-3,1-2,0-2,25-1,495-4,-432-34,26-47,-146 66,-1 0,0-1,-1-1,-1 0,-1-1,0-1,3-8,-11 19,91-179,-92 173,-1 0,-1 0,0-1,-1 1,0-1,-1 0,-1 1,0-1,-3-14,2-17,-2-277,-1 301,4 23</inkml:trace>
  <inkml:trace contextRef="#ctx0" brushRef="#br0" timeOffset="154183.77">3516 2859,'26'27,"-19"-21,0 0,1 0,-2 1,1 0,-1 0,0 0,0 1,-1 0,0 0,0 0,-1 1,0-1,-1 1,0 0,0 0,1 9,-1 208,-51-35,27-132,8-23,-2-2,-2 0,-1-1,-1 0,-2-2,-1 0,-14 12,-115 196,4-70,13-18,6-5,114-128,-1-1,0-1,-2-1,0 0,-1-1,0 0,-1-2,0 0,-1-1,0-2,-18 7,-88 10,-241-26,263-16,-76-6,15-6,122 19,1-2,0-2,1-1,1-3,-2-1,0-4,42 22</inkml:trace>
  <inkml:trace contextRef="#ctx0" brushRef="#br0" timeOffset="160572.4">17069 1708,'0'-36,"3"21,0 0,0 0,1 1,1-1,1 1,0 0,0 0,2 1,-1 0,2 0,0 1,0 0,1 0,7-5,32-46,-20 23,-2-1,-2-1,-1-2,15-40,3-7,-38 83</inkml:trace>
  <inkml:trace contextRef="#ctx0" brushRef="#br0" timeOffset="161564.51">17284 1715,'2'0,"1"-1,0 0,-1 1,1-1,0 0,-1-1,1 1,-1 0,0-1,0 1,1-1,-1 0,0 1,0-1,0 0,-1 0,1-1,0 1,-1 0,1-1,-1 1,0 0,0-1,0 0,0 1,1-2,10-18,1 0,2 1,0 0,1 1,0 1,2 1,0 0,2 1,2-1,248-206,-103 77,155-160,-261 256,1 3,3 3,61-32,-85 54</inkml:trace>
  <inkml:trace contextRef="#ctx0" brushRef="#br0" timeOffset="162498.9">17336 1827,'16'-2,"0"-2,-1 0,1-1,-1 0,0-1,0-1,-1 0,0-1,0-1,-1 0,7-7,1 2,392-304,1 22,61-24,-429 286,2 1,1 2,2 3,39-16,-74 38</inkml:trace>
  <inkml:trace contextRef="#ctx0" brushRef="#br0" timeOffset="163401.24">17374 2098,'62'-21,"400"-260,363-75,-579 257,110-24,-93-1,-249 116</inkml:trace>
  <inkml:trace contextRef="#ctx0" brushRef="#br0" timeOffset="164430.84">17328 2292,'159'-43,"35"-12,143-21,-101 26,-46-2,163-70,-108 34,151-4,29-11,-390 92,-21 6</inkml:trace>
  <inkml:trace contextRef="#ctx0" brushRef="#br0" timeOffset="165489.25">17388 2476,'0'0,"0"0,30 3,266 2,334-12,-186-65,-265 36,735-153,-637 133,-238 48</inkml:trace>
  <inkml:trace contextRef="#ctx0" brushRef="#br0" timeOffset="166475.29">17403 2859,'240'-52,"-29"12,198-10,-86 34,73 17,-146 1,-115-3,310 14,-357 1,-66-10</inkml:trace>
  <inkml:trace contextRef="#ctx0" brushRef="#br0" timeOffset="167505.56">17396 2866,'87'48,"120"-25,-134-20,676 62,117-24,-450-2,-56 35,-301-59</inkml:trace>
  <inkml:trace contextRef="#ctx0" brushRef="#br0" timeOffset="168508.94">17418 3242,'0'0,"0"0,0 0,32 0,970 7,-864 0,-1 7,0 5,115 33,-38-8,-146-31,-2 3,1 3,-2 3,-1 2,-1 4,17 11,-4-7,-62-28</inkml:trace>
  <inkml:trace contextRef="#ctx0" brushRef="#br0" timeOffset="169474.31">17648 3433,'28'24,"16"3,1-2,2-2,0-1,1-3,1-3,1-1,0-2,1-3,0-2,21 0,203 16,-193-20,0 3,-1 3,0 4,-1 4,2 3,245 97,130 42,-378-138,-64-18</inkml:trace>
  <inkml:trace contextRef="#ctx0" brushRef="#br0" timeOffset="170446.37">17560 3624,'32'0,"3"4,0 1,0 1,0 3,-1 0,-1 2,1 2,0 2,7 0,422 160,155 46,-198-28,-354-152,-50-31</inkml:trace>
  <inkml:trace contextRef="#ctx0" brushRef="#br0" timeOffset="171314.46">17552 3624,'0'0,"0"0,0 0,0 0,25 27,22 33,2-2,2-3,32 26,-30-39,1-1,2-4,2-1,35 14,93 59,-124-68,-30-20</inkml:trace>
  <inkml:trace contextRef="#ctx0" brushRef="#br0" timeOffset="174345.38">9391 1730,'0'1,"0"-1,0 1,0 0,0 0,1-1,-1 1,0 0,0 0,1-1,-1 1,0 0,1-1,-1 1,1-1,-1 1,1 0,-1-1,1 1,-1-1,1 1,0-1,-1 0,1 1,0-1,-1 1,1-1,0 0,-1 0,1 1,0-1,0 0,-1 0,1 0,0 0,0 0,-1 0,1 0,0 0,0 0,-1 0,1-1,0 1,0 0,-1 0,1-1,0 1,-1 0,1-1,0 1,-1-1,1 1,-1-1,1 1,38-24,-5-11,-1-1,-3-2,-1-1,-1-1,-3-1,1-4,142-284,58-59,-183 315,-34 63</inkml:trace>
  <inkml:trace contextRef="#ctx0" brushRef="#br0" timeOffset="175443.72">9749 2091,'0'-36,"22"-123,18 63,4 1,3 3,46-63,130-293,27 43,-240 390</inkml:trace>
  <inkml:trace contextRef="#ctx0" brushRef="#br0" timeOffset="176399.44">10114 1903,'18'-26,"153"-350,17 26,21-16,-38 102,-160 246</inkml:trace>
  <inkml:trace contextRef="#ctx0" brushRef="#br0" timeOffset="177368.1">10545 1948,'0'0,"0"0,0 0,0 0,0 0,0 0,36-73,229-460,-154 300,-66 130,5 2,52-76,-44 107,-48 60</inkml:trace>
  <inkml:trace contextRef="#ctx0" brushRef="#br0" timeOffset="178321">10923 2098,'4'-30,"70"-208,-47 178,147-267,-19 9,-76 177,100-152,-150 261,-23 25</inkml:trace>
  <inkml:trace contextRef="#ctx0" brushRef="#br0" timeOffset="179187.94">11407 2098,'22'-8,"19"-98,73-186,37-47,21 23,6 34,-152 242</inkml:trace>
  <inkml:trace contextRef="#ctx0" brushRef="#br0" timeOffset="180040.93">11914 2098,'0'-39,"47"-207,-35 190,3 0,2 0,2 2,3 0,2 2,21-33,160-227,-176 281,-19 21</inkml:trace>
  <inkml:trace contextRef="#ctx0" brushRef="#br0" timeOffset="180797.81">12307 2098,'31'-61,"-12"-8,2 1,4 0,3 2,2 1,4 1,22-30,151-215,-154 221,-40 68</inkml:trace>
  <inkml:trace contextRef="#ctx0" brushRef="#br0" timeOffset="181630.18">12709 2098,'2'0,"0"-1,0 0,1 1,-1-1,0 0,-1 0,1 0,0 0,0-1,0 1,-1 0,1-1,0 1,-1-1,0 0,1 1,-1-1,0 0,0 0,0 0,0 0,0 0,0 0,0 0,-1 0,1 0,-1 0,0-1,0 1,1 0,-1 0,-1-2,4-6,5-15,1 0,1 1,2 0,0 0,1 1,2 1,11-14,262-317,28-8,-276 318,-30 33</inkml:trace>
  <inkml:trace contextRef="#ctx0" brushRef="#br0" timeOffset="182377.07">13170 1993,'0'0,"0"0,0 0,0 0,0 0,32-38,193-215,-27-3,48-21,-223 252</inkml:trace>
  <inkml:trace contextRef="#ctx0" brushRef="#br0" timeOffset="183155.93">13586 2098,'20'-22,"10"-26,3 2,1 0,3 3,1 0,40-32,187-144,-62 38,-182 166</inkml:trace>
  <inkml:trace contextRef="#ctx0" brushRef="#br0" timeOffset="183926.41">14011 2098,'29'-9,"143"-204,-120 169,2 2,1 3,39-20,1-1,249-171,-330 222</inkml:trace>
  <inkml:trace contextRef="#ctx0" brushRef="#br0" timeOffset="184645.21">14428 2098,'0'0,"0"0,0 0,0 0,28-8,331-269,-205 215,38-14,-152 61</inkml:trace>
  <inkml:trace contextRef="#ctx0" brushRef="#br0" timeOffset="188300.68">6357 2098,'13'-106,"45"-178,51 49,-4 27,-79 146,2 2,3 0,3 2,2 2,2 1,41-43,11-18,-81 103</inkml:trace>
  <inkml:trace contextRef="#ctx0" brushRef="#br0" timeOffset="189349.07">6714 2098,'0'-40,"4"1,2 0,1 0,2 1,2 0,2 0,1 1,2 1,1 1,15-22,166-277,-160 266,-14 23,2 1,2 1,2 1,23-25,22-14,198-190,-247 251,-16 14</inkml:trace>
  <inkml:trace contextRef="#ctx0" brushRef="#br0" timeOffset="190040.75">7041 2098,'0'0,"0"0,0 0,0 0,0 0,0 0,0 0,0 0,16-22,7-28,-11 20,2 0,1 0,2 1,0 1,2 1,3-1,234-310,-245 321</inkml:trace>
  <inkml:trace contextRef="#ctx0" brushRef="#br0" timeOffset="190515.17">7509 2098,'0'0,"0"0,0 0,0 0,0 0,0 0,0 0,0 0,0 0,13-29,3-36,-12 47</inkml:trace>
  <inkml:trace contextRef="#ctx0" brushRef="#br0" timeOffset="191600.73">7643 965,'13'28,"-9"-25,-1 0,1 0,0-1,0 1,0-1,1 0,-1-1,0 1,1-1,-1 1,1-1,-1-1,1 1,0-1,-1 1,1-1,0-1,-1 1,1-1,-1 1,1-1,-1-1,1 1,-1-1,1 1,-1-2,67-22,-2-3,-1-4,-1-2,-2-4,-1-2,3-7,-30 22</inkml:trace>
  <inkml:trace contextRef="#ctx0" brushRef="#br0" timeOffset="196248.72">10567 5913,'17'72,"-4"-36,1-1,2 0,1-2,1 0,2 0,17 19,38 64,-41-55,-20-32,1-2,1 0,2 0,0-2,2 0,1-1,0-1,17 12,66 26,-94-58</inkml:trace>
  <inkml:trace contextRef="#ctx0" brushRef="#br0" timeOffset="196933.31">10858 5913,'25'30,"186"271,-81-80,-95-154,3-3,3-1,2-2,27 28,-5-22,-51-54</inkml:trace>
  <inkml:trace contextRef="#ctx0" brushRef="#br0" timeOffset="197605.47">11265 5722,'29'28,"187"256,60 145,-95-227,-173-194</inkml:trace>
  <inkml:trace contextRef="#ctx0" brushRef="#br0" timeOffset="198284.88">11720 5530,'0'0,"0"0,7 19,28 58,3-1,3-2,4-2,2-2,3-2,23 20,285 300,-211-228,-118-132</inkml:trace>
  <inkml:trace contextRef="#ctx0" brushRef="#br0" timeOffset="198871.84">12070 5530,'0'0,"29"29,409 442,-253-281,-175-180</inkml:trace>
  <inkml:trace contextRef="#ctx0" brushRef="#br0" timeOffset="199519.51">12514 5530,'0'0,"0"0,26 4,136 123,145 112,-231-183,-53-37,0-1,1-1,1-1,0-2,2 0,-1-2,1 0,12 1,-24-9</inkml:trace>
  <inkml:trace contextRef="#ctx0" brushRef="#br0" timeOffset="200106.67">12976 5148,'21'23,"43"128,-29-88,4-2,2-2,3-1,2-2,3-3,2-1,35 26,-64-59,1-1,0-1,2-1,0-1,0-1,1-1,19 6,-32-15</inkml:trace>
  <inkml:trace contextRef="#ctx0" brushRef="#br0" timeOffset="200638.46">13483 5148,'25'24,"227"181,-211-169,1-3,2-1,1-3,28 14,13 9,-76-45</inkml:trace>
  <inkml:trace contextRef="#ctx0" brushRef="#br0" timeOffset="201188.14">13884 4794,'48'115,"-42"-105,23 28,1-1,2-2,1-2,2 0,1-3,1-1,2-1,1-3,1-1,5 1,216 142,-233-145</inkml:trace>
  <inkml:trace contextRef="#ctx0" brushRef="#br0" timeOffset="201739.68">14353 4772,'0'0,"0"0,0 0,0 0,0 0,0 0,0 0,0 0,16 14,358 205,-252-146,-106-63</inkml:trace>
  <inkml:trace contextRef="#ctx0" brushRef="#br0" timeOffset="202205.94">14755 4551,'0'0,"0"0,0 0,26 24,153 36,-15 7,-123-48</inkml:trace>
  <inkml:trace contextRef="#ctx0" brushRef="#br0" timeOffset="207399.67">3538 6303,'0'6,"0"0,-1 0,0 0,0 0,0 0,0-1,-1 1,0 0,0-1,-1 1,1-1,-1 0,0 0,-1 0,1 0,-1 0,0-1,0 1,-1-1,-2 2,-205 217,82-144,55-40,65-34</inkml:trace>
  <inkml:trace contextRef="#ctx0" brushRef="#br0" timeOffset="208013.2">3977 6325,'1'14,"-1"1,0-1,-1 0,-1 0,-1 0,0 0,0 0,-1-1,-1 1,0-1,-1 0,-1 0,0-1,0 0,-1 0,-1-1,-7 8,-326 340,230-247,103-102</inkml:trace>
  <inkml:trace contextRef="#ctx0" brushRef="#br0" timeOffset="208533.49">4439 6678,'0'0,"0"0,0 0,0 0,0 0,-17 4,-29 11,0 2,1 3,2 1,0 2,1 2,1 2,1 1,2 2,-1 4,-33 21,-2-4,59-41</inkml:trace>
  <inkml:trace contextRef="#ctx0" brushRef="#br0" timeOffset="209144.65">4736 6671,'25'-44,"-25"44,-1 0,1 0,-1 0,1 1,-1-1,0 0,1 0,-1 0,1 0,-1 0,1 0,-1 0,1 0,-1-1,0 1,1 0,-1 0,1 0,-1 0,1-1,-1 1,1 0,0-1,-1 1,1 0,-1-1,1 1,-1 0,1-1,0 1,-1-1,1 1,0-1,0 1,-1-1,1 1,0-1,0 1,0-1,-1 1,1-1,0 1,0-1,0 1,0-1,0 0,0 1,0-1,0 1,0-1,1 1,-1-1,0 1,0-1,0 1,1-1,-1 1,0-1,0 1,1-1,-1 1,1-1,-1 1,1-1,-42 28,-19 28,2 3,3 2,2 2,-6 15,51-67,-203 206,149-139,51-62</inkml:trace>
  <inkml:trace contextRef="#ctx0" brushRef="#br0" timeOffset="209761.31">5114 6678,'0'0,"0"0,0 0,0 0,0 0,-13 19,-120 88,-196 172,280-237,2 1,2 3,2 1,-5 12,-10 5,49-54</inkml:trace>
  <inkml:trace contextRef="#ctx0" brushRef="#br0" timeOffset="210214.75">5286 6936,'-25'50,"-237"246,120-152,135-137</inkml:trace>
  <inkml:trace contextRef="#ctx0" brushRef="#br0" timeOffset="210604.29">5620 7061,'0'0,"0"0,-4 19,-9 11,-2-1,-1-1,-1-1,-2 0,0-1,-2-1,0-1,-2-1,-17 14,7-13,19-15</inkml:trace>
  <inkml:trace contextRef="#ctx0" brushRef="#br0" timeOffset="211792.13">5613 3242,'0'0,"0"0,-6 25,-76 37,63-51,-422 205,180-114,248-98</inkml:trace>
  <inkml:trace contextRef="#ctx0" brushRef="#br0" timeOffset="212408.23">5620 3624,'-17'21,"-332"189,-60 22,343-192,13-10,1 3,2 2,1 2,-14 16,53-43</inkml:trace>
  <inkml:trace contextRef="#ctx0" brushRef="#br0" timeOffset="212974.32">5613 4007,'0'0,"0"0,0 0,0 0,-7 11,-136 102,-207 151,265-206,3 3,3 4,-10 15,-159 160,202-192</inkml:trace>
  <inkml:trace contextRef="#ctx0" brushRef="#br0" timeOffset="213607.38">5798 4390,'-10'2,"1"0,0 1,0 1,0-1,0 1,1 1,0 0,-1 0,2 0,-1 1,1 0,0 1,0 0,-5 6,3-5,-309 303,162-149,-111 156,149-145,109-160</inkml:trace>
  <inkml:trace contextRef="#ctx0" brushRef="#br0" timeOffset="214193.74">5902 4596,'0'24,"-91"101,-228 360,206-313,41-66,5 4,-26 61,80-138,13-32</inkml:trace>
  <inkml:trace contextRef="#ctx0" brushRef="#br0" timeOffset="-214627.41">6030 4772,'0'0,"0"0,-3 24,-105 331,-15-5,-55 87,69-170,105-254</inkml:trace>
  <inkml:trace contextRef="#ctx0" brushRef="#br0" timeOffset="-211488.38">7116 6678,'77'-1,"0"3,0 3,0 3,-1 4,1 3,46 20,-2 5,-2 5,30 20,-31-10,14 6,-3 6,38 29,107 95,-259-181,0-1</inkml:trace>
  <inkml:trace contextRef="#ctx0" brushRef="#br0" timeOffset="-210597.98">6378 6678,'33'-40,"-26"37,-1-1,1 1,0 1,0-1,0 1,0 1,1-1,-1 1,0 0,1 1,-1 0,1 0,-1 0,1 1,-1 0,0 1,0 0,0 0,3 1,8 0,48 11,-1 2,0 4,-2 2,0 2,-2 4,-1 2,22 16,37 24,-2 5,-4 6,-3 4,-4 4,7 17,-19-12,-45-49,-3 3,-2 2,-2 1,1 7,-35-45</inkml:trace>
  <inkml:trace contextRef="#ctx0" brushRef="#br0" timeOffset="-209916.06">6030 6546,'0'0,"0"0,22 23,101 64,221 236,62 129,-354-394,-27-29</inkml:trace>
  <inkml:trace contextRef="#ctx0" brushRef="#br0" timeOffset="-186901.18">1707 3242,'-101'31,"77"-19,1-1,-4 1,0 1,0 1,2 2,0 0,-22 19,19-3,2 2,0 0,3 1,1 1,1 2,-15 38,33-69,-28 73,30-70</inkml:trace>
  <inkml:trace contextRef="#ctx0" brushRef="#br0" timeOffset="-184038.55">1261 2859,'0'34,"-4"-22,1 0,-2-1,1 1,-2-1,1 0,-2 0,1-1,-1 0,-1 0,-2 2,-10 15,-89 108,21 30,83-153,-1 0,2 1,0-1,0 1,1 0,1 0,0 1,1-1,0 0,1 1,1 10,16 127,118 83,-67-145,5 52,-23 3,-45-133,-1 1,-1-1,0 1,0 0,-1 0,-1 1,0-1,0 0,-1 1,-1-1,0 0,-1 0,0 0,-1 0,0 0,-1 0,-1 0,1-1,-2 0,0 0,0 0,-12 16,13-18,1-1,-2 0,1 0,-1 0,0 0,-1-1,0 0,0-1,0 0,-1 0,0 0,0-1,0 0,-1 0,-2 0,-15 3,0-2,-1 0,0-2,1-1,-2 0,1-3,0 0,0-1,0-2,0-1,-23-6,28 7,11 2</inkml:trace>
  <inkml:trace contextRef="#ctx0" brushRef="#br0" timeOffset="-178364.58">6602 2859,'0'4,"0"0,1 0,-1 0,1-1,0 1,0 0,0 0,0 0,1-1,0 1,-1 0,1-1,0 0,1 1,-1-1,1 0,-1 0,1 0,0-1,0 1,0-1,0 1,1-1,-1 0,1 0,175 67,-145-59,-33-10,0 0,1 1,-1-1,0 1,0 0,0-1,1 1,-1 0,0 0,0 0,0 0,0 0,0 0,-1 0,1 0,0 0,0 0,-1 1,1-1,0 0,-1 0,0 1,1-1,-1 0,0 1,1-1,-1 0,0 1,0-1,0 0,0 1,0-1,-1 0,1 1,0-1,-1 0,1 1,-1-1,1 0,-1 1,1-1,-1 0,0 0,0 0,0 0,0 0,1 0,-1 0,-1 0,1 0,0 0,0-1,0 1,0 0,0-1,-1 1,1-1,-1 1,-217 118,205-115,15-4,-1 0,1 1,-1-1,0 0,1 0,-1 0,0 1,0-1,1 0,-1 0,0 1,0-1,1 0,-1 1,0-1,0 0,0 1,1-1,-1 0,0 1,0-1,0 1,0-1,0 0,0 1,0-1,0 1,0-1,0 0,0 1,0-1,0 1,0-1,0 0,0 1,0-1,-1 0,1 1,0-1,0 0,0 1,-1-1,1 0,0 1,0-1,-1 0,1 0,0 1,-1-1,1 0,0 0,-1 0,1 1,0-1,-1 0,19 9,0-1,1-1,0 0,0-2,1 0,-1-1,1-1,0-1,0-1,0 0,0-2,4-1,10 2,-24 0,-34 0,-171 0,379 0,-228-8,1 8,34 0</inkml:trace>
  <inkml:trace contextRef="#ctx0" brushRef="#br0" timeOffset="-176207.25">7799 3425,'-31'0,"-263"1,292-2,0 0,0 1,0-1,0 1,0-1,0 1,0 0,0 0,0 0,0 0,0 0,0 1,0-1,0 1,0-1,0 1,0-1,0 1,0 0,1 0,-1 0,0 0,1 1,-1-1,0 0,1 1,0-1,-1 1,1-1,0 1,0-1,-1 1,1 0,1 0,-1 0,0 0,0-1,1 1,-1 0,1 0,0 0,-1 0,1 0,0 1,0-1,0 0,1 0,-1 0,0 0,1 0,-1 0,1-1,0 1,-1 0,1 0,1 0,10 11,2 0,-1-1,2-1,0 0,0-1,0-1,1 0,1-2,0 1,0-2,0 0,1-1,14 2,-24-5,22 8,1-2,0 0,0-2,1-2,0-1,0-1,28-2,-40-1,-33 1,-410 0,418-5,27-1,55 1,0 3,1 4,-1 3,0 4,44 12,-20-6,-75-12,26 4,1 2,-1 2,-1 2,10 6,-58-18,-1 1,0-1,0 1,0 0,0-1,0 1,0 0,0 0,0 0,-1 1,1-1,-1 0,1 1,-1-1,0 0,0 1,0 0,-1-1,1 1,0-1,-1 1,0 0,1 0,-1-1,0 1,-1 0,1-1,0 1,-1 0,0-1,1 1,-1 0,0-1,0 1,0-1,-1 0,1 1,-1-1,1 0,-1 0,0 0,-1 2,-16 9,-1 0,0-1,0-1,-2-1,1 0,-1-2,0-1,-1 0,0-2,0 0,0-2,0-1,-6 0,-139 2,169-4,-1 1,0-1,0 1,0-1,1 0,-1 1,0-1,0 0,0 1,0-1,0 1,0-1,0 0,0 1,0-1,0 1,0-1,0 0,0 1,0-1,0 0,0 1,-1-1,1 1,0-1,0 0,0 1,-1-1,1 0,0 1,0-1,-1 0,1 0,0 1,-1-1,1 0,0 0,-1 0,1 1,0-1,-1 0,1 0,0 0,-1 0,1 0,-1 0,1 1,-1-1,41 17,30-4,0-2,1-4,0-3,1-2,7-5,-58 3,-35 0,-46 0,47 0,42 0,116 0,-118 0</inkml:trace>
  <inkml:trace contextRef="#ctx0" brushRef="#br0" timeOffset="-174908.2">7665 4390,'-243'0,"339"0,-95 0,0 0,0 0,1 0,-1 0,0 1,0-1,1 0,-1 1,0-1,0 1,0-1,0 1,0 0,0-1,0 1,0 0,0 0,0 0,0-1,0 1,0 0,-1 0,1 1,0-1,-1 0,1 0,-1 0,1 0,-1 0,1 1,-1-1,0 0,0 0,0 1,1-1,-1 0,0 0,-1 1,1-1,0 0,0 0,-1 1,1-1,0 0,-1 0,1 0,-1 0,1 1,-1-1,0 0,0 0,1 0,-1 0,0 0,0 0,-47 55,-23-8,84-1,-6-40,0 0,0 0,1-1,0 0,0-1,1 0,-1 0,1-1,0 0,0-1,1 0,-1 0,1-1,-1 0,4 0,-12-1,0-1,0 1,0 0,0 0,0 0,0 0,0 0,0 0,0 0,0 0,0 0,0 0,-1 0,1 1,-1-1,1 0,-1 0,1 1,-1-1,0 0,1 1,-1-1,0 1,0-1,0 0,0 1,0-1,-1 0,1 1,0-1,0 0,-1 1,1-1,-1 0,0 1,1-1,-1 0,0 0,1 0,-1 0,0 0,0 0,0 0,0 0,0 0,0 0,-1 0,1-1,0 1,-30 29,28-27</inkml:trace>
  <inkml:trace contextRef="#ctx0" brushRef="#br0" timeOffset="-172196.07">10359 3624,'0'0,"0"0,0 0,0 0,-21 15,-30 11,0-2,-1-2,-1-2,-2-3,1-3,-13 1,-203 66,262-79,-22 10,52 8,25-10,0-1,1-3,0-2,0-2,10-2,15 1,80 14,-152-15,-1 0,1 0,0 0,0 1,-1-1,1 0,0 0,0 0,-1 1,1-1,0 0,-1 1,1-1,-1 1,1-1,0 1,-1-1,1 1,-1-1,1 1,-1-1,0 1,1 0,-1-1,1 1,-1 0,0-1,0 1,1 0,-1-1,0 1,0 0,0 0,0-1,0 1,0 0,0 0,0-1,0 1,0 0,0-1,-1 1,1 0,0 0,0-1,-1 1,1 0,0-1,-1 1,1-1,-1 1,1 0,-1-1,1 1,-1-1,1 1,-1-1,0 0,1 1,-40 23,-13-11,-1-3,0-1,0-3,-1-3,-44-3,892-30,-718 31,-229-1,221 19,-38-12,0 2,0 0,-1 2,0 2,-1 0,-1 1,18 14,-41-25,0 0,0 0,-1 1,0-1,0 1,0 0,0-1,0 1,-1 0,1 0,-1 0,0 0,-1 0,1 0,0 0,-1 0,0 1,0-1,-1 0,1 0,-1 0,0 0,0 0,0 0,0 0,-1 0,1 0,-1-1,0 1,0 0,-1-1,1 0,-1 1,0-1,-1 1,1 1,3-1,0-1,0 0,0 1,1-1,-1 0,1 0,0 1,-1-1,1 0,1 0,-1 0,0 0,1 0,0 0,0-1,-1 1,2 0,-1-1,0 1,0-1,1 0,-1 0,1 0,0 0,0 0,0-1,-1 1,1-1,1 0,-1 1,0-2,0 1,0 0,2 0,25 12,-1 1,-1 2,0 1,-1 1,18 15,-43-31,1 1,-1-1,0 1,0-1,0 1,0 0,-1-1,1 1,-1 0,0 0,0 0,0 0,0 1,0-1,0 0,-1 0,0 0,1 1,-1-1,-1 0,1 0,0 1,-1-1,0 0,1 0,-1 0,0 0,-1 0,1 0,0 0,-1 0,0 0,0-1,0 1,0 0,0-1,0 0,-1 0,1 1,-1-1,1-1,-1 1,-1 0,-47 37,43-39,4 0</inkml:trace>
  <inkml:trace contextRef="#ctx0" brushRef="#br0" timeOffset="-170910.86">11571 3624,'-32'0,"-111"0,155 32,71 18,-80-45,1 1,-1-1,-1 1,1 0,-1 0,0-1,0 2,-1-1,0 0,0 0,0 0,-1 1,0-1,0 0,-1 1,1-1,-1 0,-1 0,1 0,-1 1,-3 46,4-49,1 1,0-1,0 0,0 1,1-1,0 0,-1 1,1-1,1 0,-1 0,1 1,-1-1,1-1,1 1,-1 0,0 0,1-1,0 1,0-1,0 0,0 0,3 2,-7-6,1 1</inkml:trace>
  <inkml:trace contextRef="#ctx0" brushRef="#br0" timeOffset="-169122.3">12873 3624,'-57'2,"-408"4,437-3,1 2,0 1,0 2,1 0,0 2,0 0,1 2,-23 15,47-27,0 0,0 1,-1-1,1 1,0-1,0 1,0-1,0 1,1 0,-1 0,0-1,0 1,0 0,0 0,1 0,-1 0,0 0,1 0,-1 0,1 0,-1 0,1 0,0 0,-1 1,1-1,0 0,0 0,0 0,0 0,0 1,0-1,0 0,0 0,0 0,1 0,-1 0,0 1,1-1,-1 0,1 0,-1 0,1 0,-1 0,1 0,0 0,0 0,-1-1,1 1,0 0,0 0,0 0,0-1,0 1,0-1,0 1,0-1,0 1,0-1,0 1,1-1,-1 0,0 0,0 0,0 0,1 1,34 8,2-1,-1-1,1-3,0 0,-1-3,7-1,-6 1,338-1,-409 16,-88-1,-1-5,0-5,-19-7,73 2,86 21,280 8,83 51,-342-73</inkml:trace>
  <inkml:trace contextRef="#ctx0" brushRef="#br0" timeOffset="-167824.88">13550 4029,'0'4,"0"1,-1-1,1 0,-1 0,0 1,0-1,0 0,0 0,-1 0,0 0,0 0,0 0,0-1,-1 1,1 0,-1-1,0 0,0 0,0 0,0 0,-1 0,1-1,-1 1,0-1,-3 2,-374 192,379-195,0 0,0 1,0-1,1 0,-1 1,0-1,0 1,1 0,-1 0,1-1,-1 1,1 0,0 0,0 0,0 0,0 1,0-1,0 0,1 0,-1 1,1-1,-1 0,1 1,0-1,0 0,0 1,0-1,0 0,1 1,-1-1,1 0,0 1,-1-1,1 0,0 0,0 0,0 0,1 0,-1 0,0 0,1 0,8 5,0-1,1 0,-1 0,1-1,0-1,0 0,1-1,-1 0,1 0,0-1,0-1,-1 0,1 0,0-1,0-1,0 0,0-1,0 0,7-3,11 2,-20 2,0 0,-1-1,1 0,-1-1,1 0,-1 0,0-1,0 0,0 0,-1-1,0 0,0-1,0 0,0 0,4-6,-11 7,-1 0,0 0,0 1,-1-1,1 0,-1 0,0 0,0 1,-1-1,0 0,1 1,-1 0,-1-1,1 1,-1 0,1 0,-1 0,-1 0,1 1,0-1,-1 1,1 0,-1 0,0 0,0 1,-1-1,1 1,-4-2,8 4,-194-140,129 102,74-10,53-2,-44 39</inkml:trace>
  <inkml:trace contextRef="#ctx0" brushRef="#br0" timeOffset="-133929.55">10828 2859,'-369'7,"61"-7,298-9,37-4,114-19,2 6,142-7,-39 55,-167-19,-112-12,-46 0,0 3,0 4,-1 3,-44 7,-54 24,78-13,92-15</inkml:trace>
  <inkml:trace contextRef="#ctx0" brushRef="#br0" timeOffset="-133699.94">10567 2859,'-180'7,"-82"-7,360 0,-61 0</inkml:trace>
  <inkml:trace contextRef="#ctx0" brushRef="#br0" timeOffset="-133698.94">7806 2859,'0'0,"-30"0,-79 0,281-25,148-9,-252 27,-69 5,1 0,0 1,-1-1,0 1,1-1,-1 1,0-1,0 1,0-1,0 1,0 0,0 0,0-1,0 1,0 0,-1 0,1 0,0 0,-1 0,1 1,-1-1,1 0,-1 1,1-1,-1 1,1-1,-1 1,0 0,1 0,-2-1,-61-13,-1 2,0 3,-1 3,0 3,-55 5,82-2,427 32,-345-24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32:18.651"/>
    </inkml:context>
    <inkml:brush xml:id="br0">
      <inkml:brushProperty name="width" value="0.1" units="cm"/>
      <inkml:brushProperty name="height" value="0.1" units="cm"/>
      <inkml:brushProperty name="ignorePressure" value="1"/>
    </inkml:brush>
  </inkml:definitions>
  <inkml:trace contextRef="#ctx0" brushRef="#br0">2162 2476,'-46'53,"41"-45,0 0,0 0,1 0,0 1,0 0,1-1,1 1,-1 0,1 0,1 1,0-1,0 0,0 0,1 1,1-1,0 0,1 7,-1 24,-1-37,-1 0,1-1,0 1,0 0,0 0,0 0,0-1,1 1,-1 0,1 0,-1-1,1 1,0 0,0-1,1 1,-1-1,0 1,1-1,0 0,-1 1,1-1,0 0,0 0,0 0,0-1,1 1,-1 0,0-1,1 0,-1 1,1-1,-1 0,1 0,0 0,0-1,-1 1,1-1,0 1,0-1,1 0,3-4,-1-1,1 0,-1 0,-1-1,1 0,-1 0,0 0,0-1,0 1,-1-1,0 0,-1 0,0-1,2-5,-2 7,-1-1,0 0,-1 0,1 0,-1 0,-1 0,1 0,-1 0,-1 0,1 0,-1 0,0 0,-1 0,1 0,-1 1,-1-1,1 0,-1 1,-1 0,1 0,-1 0,0 0,0 0,-1 1,1 0,-2-1,-9-9,13 12,0 1,-1-1,1 0,-1 1,1 0,-1-1,0 1,0 0,0 0,0 1,-1-1,1 1,0-1,-1 1,1 0,0 1,-1-1,0 0,1 1,-3 0,0 1,0 0,0 0,0 1,1-1,-1 2,1-1,0 0,-1 1,1 0,0 1,0-1,1 1,-1 0,1 0,0 0,0 0,0 1,1 0,-1-1,1 2,0-1,0 0,1 0,0 1,0-1,0 1,1 0,-1 0,2 0,-1-1,0 1,1 0,0 0,1 0,-1 0,1 2,1 1,1-1,0 1,0-1,0 0,1 0,0 0,1 0,-1-1,1 0,1 0,0 0,0-1,0 1,1-1,-1-1,1 1,1-1,0 0,-4-3,1-1,-1 1,0-1,1 1,-1-1,1-1,0 1,-1-1,1 1,0-1,-1-1,1 1,0-1,-1 1,1-1,-1-1,1 1,-1-1,0 0,1 1,-1-2,0 1,0-1,0 1,-1-1,1 0,-1 0,1-1,-1 1,0-1,0 1,0-2,1 1,1 0,-1 0,-1 0,1 0,-1 0,1-1,-1 1,0-1,-1 0,1 0,-1 0,0-1,-1 1,1 0,-1-1,0 1,0-1,0 1,-1-1,0 1,0-1,-1 1,1-1,-1 0,0 1,-1 0,1-1,-1 1,0 0,-1 0,1 0,-1 0,0 0,0 1,0-1,-1 1,0 0,-2-2,-17-17,22 21,0-1,0 1,-1-1,1 1,-1-1,0 1,0 0,0 0,0 0,0 0,0 0,-1 0,1 1,0-1,-1 1,0-1,1 1,-1 0,0 0,1 0,-1 1,0-1,0 1,0-1,0 1,0 0,0 0,1 0,-1 0,0 1,0-1,0 1,0 0,1 0,-1 0,0 0,1 0,-1 0,1 1,-1 0,1-1,-1 2,0 0,0 1,0-1,1 1,0 0,-1 0,1 0,1 1,-1-1,1 0,-1 1,1-1,0 1,1-1,-1 1,1-1,0 1,0 0,1-1,0 4,-1 8,0-10,1 0,0 0,0 0,0 0,1 0,0-1,0 1,0-1,1 1,-1-1,1 0,1 0,-1 0,1 0,0 0,0-1,0 0,0 0,1 0,0 0,0-1,0 0,0 0,0 0,1 0,-1-1,1 0,0 0,0-1,-1 0,1 0,0 0,0 0,0-1,4 0,-5 0,-1 0,1 0,-1 0,0-1,1 0,-1 0,0 0,1 0,-1-1,0 1,0-1,0 0,0 0,-1-1,1 1,0-1,-1 0,0 0,1 0,-1 0,-1 0,1-1,0 1,-1-1,0 0,0 0,0 0,0 0,0 0,-1 0,0 0,0-1,0 1,0 0,-1-1,0 1,0-1,0 1,0-1,-1 1,1 0,-1-1,0 1,-2-4,-4-2,-1 1,-1-1,1 1,-1 0,-1 1,1 0,-2 1,1 0,-1 1,-8-4,16 7,0 1,0 0,0 0,0 0,0 1,0-1,0 1,-1 0,1 0,-1 0,1 0,-1 1,1-1,-1 1,1 0,-1 0,1 0,-1 0,1 1,-1 0,1-1,-1 1,1 0,-1 1,1-1,0 1,0-1,0 1,0 0,0 0,0 0,0 1,1-1,-1 1,1-1,-1 1,1 1,-1 0,1 0,0 1,0-1,0 0,1 1,-1-1,1 1,0-1,0 1,1 0,-1-1,1 1,0 0,1-1,-1 1,1 0,0-1,0 1,0-1,0 1,1-1,0 1,0-1,0 0,1 0,-1 0,1 0,0 0,0-1,0 1,0-1,1 0,0 0,-1 0,1-1,0 1,0-1,1 0,-1 0,3 1,-2 0,0 0,1 0,0 0,0-1,0 0,0 0,0-1,0 1,0-1,0-1,1 1,-1-1,0 0,0 0,1-1,-1 0,0 0,0-1,0 1,0-1,0 0,0-1,-1 0,1 0,-1 0,1 0,-1-1,0 0,-1 0,1 0,-1-1,1 0,-4 1,0-1,0 1,-1-1,1 0,-1 1,0-1,0 1,0-1,-1 0,0 1,0-1,0 1,0-1,-1 1,0 0,1-1,-2 1,1 0,0 0,-1 1,0-1,0 0,0 1,0 0,0-1,-1 1,0 1,1-1,-1 0,0 1,-5-2,-13-16,-23 5,45 15,0 0</inkml:trace>
  <inkml:trace contextRef="#ctx0" brushRef="#br0" timeOffset="4921.41">1722 2859,'0'0,"0"0,0 0,0 0,0 0,0 0,0 0,0 0,0 0,0 0,0 0,0 0,0 0,0 0,0 0,0 0,0 0,0 0,0-35,-6-366,11 374,0 1,3-1,0 1,1 0,2 1,0 0,2 1,12-17,-14 25,0 0,0 1,2 1,0 0,0 0,2 2,-1-1,2 2,-1 0,14-6,217-70,-224 82,-1 1,1 1,0 1,0 1,1 1,-1 0,4 3,10-2,-9 3,0 1,0 1,0 1,-1 2,0 0,22 13,-29-14,128 76,-119-61,-1 1,-1 2,-1 0,-2 2,0 1,-2 0,7 16,-24-36,-1-1,0 0,-1 1,0 0,0 0,0 0,-1 0,-1-1,0 1,0 0,-1 0,0 3,1 183,-2-80,-27-44,24-60,1-1,-2 0,1-1,-1 1,0-1,-1 0,0-1,-1 1,0-1,0-1,-1 0,1 0,-2-1,1 0,-1 0,0-1,0 0,0-1,0 0,-1-1,-1 1,-193 1,-20-42,141 37,79 0</inkml:trace>
  <inkml:trace contextRef="#ctx0" brushRef="#br0" timeOffset="41305.21">2653 5913,'0'0,"0"0,0 0,0 0,0 0,0 0,0 0,0 0,0 0,0 0,0 0,0 0,0 0,0 0,0 0,0 0,0 0,0 0,0 0,0 0,0 0,0 0,0 0,0 0,0 0,-36 0,-233 0,253-3,1-1,0-1,0 0,1-1,-1 0,1-1,0-1,1 0,-11-9,-117-113,53 45,-41 16,75 40,1-3,2-2,-45-38,-72-43,91 55,-288-124,20 10,171 88,67 71,-64-64,98 31,22-8,6-24,44 76,0 1,0-1,0 1,1-1,0 1,0-1,0 1,0-1,0 0,1 1,-1-1,1 1,0 0,0-1,0 1,1-1,-1 1,1 0,0 0,-1 0,2 0,-1 0,0 1,1-1,163-146,-46 75,-45 60,-33 7,48-8,-27 15,99 0,-109 27,-44-23,-1 0,0 1,0 0,-1 0,1 0,-1 1,0 1,0-1,-1 1,0 0,0 0,-1 1,4 6,-9-13,0-1</inkml:trace>
  <inkml:trace contextRef="#ctx0" brushRef="#br0" timeOffset="47321.41">666 4007,'-79'-2,"27"-53,-123-118,115 101,-81-113,134 176,0 0,0 0,1-1,0 1,1-2,0 1,0 0,1-1,1 0,0 0,0 0,1 0,1-1,0 1,0-3,20-73,-11 68,1 0,1 0,0 1,2 0,0 1,1 0,0 1,2 1,-1 0,2 1,0 1,1 0,0 1,17-9,96-72,-32 22,114-55,-87 40,-16-10,74 5,-103 77,-8-10,-38 17,81-23,-80 23,-12 0,-23 7</inkml:trace>
  <inkml:trace contextRef="#ctx0" brushRef="#br0" timeOffset="71346.09">3165 2098,'34'0,"737"0,-550-7,215 14,138-1,58-5,-505 31,76 29,-27-20,-79-22,1-4,0-4,36-4,621-6,-270-1,-119-44,-82-45,-127 65,-109 17,1786-1,-1657 47,42-10,20 0,-42-13,277 6,-198-14,698-8,-842 7,4 0,127 1,968-8,-1131-14,94-20,80-58,-51 67,-182 21,-1-1,0-3,-1-1,0-2,22-10,315-107,-241 56,-17 6,104-16,-203 79,0 1,-1 1,1 1,0 0,0 1,-1 1,1 1,-1 1,0 0,0 2,0 0,0 0,-1 2,14 8,-13-3,-1 1,-1 0,0 2,-1-1,0 2,-2 0,0 1,-1 0,0 1,-2 0,0 1,-1 0,-1 0,4 20,-6-15,-1 0,-2 0,-1 0,-1 1,0-1,-5 26,2 19,-13 33,15-24,3 339,25-286,8 19,51 116,-84-249,-2 1,0-1,-1 1,0-1,-2 0,0 1,-1-1,-1 0,-1 0,0 0,-1-1,-6 12,-82 109,33-55,54-72,-1-1,0-1,-1 1,0-1,0-1,-1 1,0-2,-1 1,1-1,-1-1,-1 0,1-1,-3 1,-9 6,12-6,-1 1,1-2,-2 1,1-2,-1 1,1-2,-1 0,0 0,0-1,0-1,-1 0,-276-15,167-2,-9 9,-94-8,-268 15,376 38,-257 125,116-56,211-86,0-3,-1-1,0-3,-47 7,-24-7,-28 32,-306 110,206-44,90-58,-205 84,-26 31,166-95,-29-11,-40 24,179-64,-148 47,253-67,-41 20,0-3,-1-1,-1-3,-1-2,0-3,-20 2,-46 4,-251 110,285-93,-151 80,207-97,-1-2,-1-1,-1-2,0-1,0-1,-27 4,-187 6,43 34,-117 19,-105 2,180-16,-51 5,133-54,-867-7,1004-3,0-1,0-1,0-1,1-1,-1-1,1-1,-4-3,-77 10,-167-9,64 8,34 15,-146 0,230-16,76 1</inkml:trace>
  <inkml:trace contextRef="#ctx0" brushRef="#br0" timeOffset="81508.47">5932 2098,'0'0,"0"0,0 0,0 0,0 0,0 0,0 0,0 0,0 0,0 0,0 0,0 0,0 0,0 0,0 0,0 0,0 0,0 0,0 0,0 0,0 0,0 0,0 0,0 0,0 0,0 0,0 0,0 0,0 0,0 0,0 0,8-70,5-229,12 26,9 171,63-104,-11 97,56-73,75-23,-191 186,2 2,0 0,1 2,0 2,1 0,1 2,0 1,17-2,28-11,162-27,88 31,13 19,-112 57,-167-39,0 4,1-3,1-2,53 6,-27-14,-79-9,1 0,-1 0,1 1,-1 1,0 0,0 0,1 1,-2 0,1 0,0 1,-1 0,1 1,-1 0,4 3,-12-7,0 1,0 0,0-1,0 1,-1-1,1 1,0-1,-1 1,1-1,-1 1,1-1,-1 1,0-1,0 0,1 1,-1-1,0 0,0 0,0 1,-1-1,1 0,0 0,0 0,-1 0,1-1,0 1,-1 0,1 0,-1-1,1 1,-1-1,1 1,-1-1,1 0,-1 0,1 0,-1 1,1-2,-1 1,0 0,1 0,-1 0,1-1,-2 1,-247-5,381 48,-13 23,-115-60,-1 0,0-1,0 1,-1 0,0 0,0 0,0 0,-1 0,0 0,0 0,0 0,-1 0,0 0,0 0,-1 0,1 0,-1 0,-1-1,1 1,-1-1,0 1,0-1,0 2,-1-1,0-1,0 1,0 0,-1-1,0 0,0 0,0-1,-1 1,1-1,-1 0,0 0,0-1,0 0,-1 0,1-1,-1 1,0-1,1-1,-1 1,0-1,0 0,0-1,0 0,0 0,-2 0,3-2,43 3,-7 37,-29 121,46 204,-35-320,8 71,-4-12,-9-48,1 58,-8-114,0 2</inkml:trace>
  <inkml:trace contextRef="#ctx0" brushRef="#br0" timeOffset="82837.32">8089 1235,'-12'0,"-1"0,1 1,0 1,-1 0,1 1,0 0,1 0,-1 2,1-1,-1 1,-3 3,-28 14,16-10,1 2,0 1,1 0,0 2,2 1,-20 19,33-27,1 1,0 0,1 1,0 0,1 0,0 1,1-1,0 2,1-1,0 0,2 1,-1 0,0 14,4-8,2 0,0-1,1 0,1 1,1-1,0 0,2-1,0 1,1-1,2-2,0-1,0 1,1-2,1 1,1-2,0 0,1 0,0-1,1-1,0 0,1-1,3 0,0 0,0-2,1 0,1-2,-1 0,1-1,0-1,0 0,0-2,1-1,-1 0,21-3,59-35,-78 28</inkml:trace>
  <inkml:trace contextRef="#ctx0" brushRef="#br0" timeOffset="85431.92">8068 1220,'-29'12,"-268"147,181-66,117-93,0 0,-1 0,1 0,0 0,0 0,-1 0,1 0,0 1,-1-1,1 0,0 1,-1-1,1 0,-1 1,1-1,-1 0,1 1,0-1,-1 1,0-1,1 1,-1 0,1-1,-1 1,0-1,1 1,-1 0,0-1,1 1,-1 0,0-1,0 1,0 0,0-1,0 1,0 0,0 0,0-1,0 1,0 0,0-1,0 1,0 0,-1-1,1 1,0 0,0-1,-1 1,1 0,-1-1,1 1,0-1,-1 1,1-1,-1 1,1-1,-1 1,1-1,-1 1,0-1,1 0,-1 1,0-1,369-125,-313 105,-54 19,14-11,-17 20,-206 202,143-134,66-77,-1 1,0-1,0 1,0-1,0 1,0-1,0 1,0-1,0 1,0-1,0 1,0-1,0 1,0 0,0-1,0 1,0-1,-1 1,1-1,0 1,0-1,0 1,-1 0,1-1,0 1,-1-1,1 1,0 0,-1-1,1 1,0 0,-1 0,1-1,-1 1,1 0,-1 0,33-31,1 2,1 1,2 2,0 2,2 1,25-11,37-8,-125 74,-236 189,259-219,-10 13,24-18,302-235,-314 239,-1-1,1 1,-1 0,1-1,0 1,-1-1,1 1,0 0,-1-1,1 1,0 0,0-1,0 1,0 0,0 0,0-1,0 1,0 0,0-1,0 1,0 0,0-1,0 1,0 0,1-1,-1 1,0 0,0-1,1 1,-1 0,1-1,-1 1,1-1,-1 1,0-1,1 1,0-1,-1 1,1-1,-1 1,1-1,0 0,-1 0,1 1,-1-1,1 0,0 0,0 1,-1-1,1 0,0 0,-1 0,1 0,0 0,-1 0,1 0,0 0,0-1,-1 1,1 0,0 0,-1 0,1-1,-1 1,1 0,0-1,-1 1,1-1,-1 1,1-1,-13 18,0-1,-2 0,0-1,0 0,-1-1,-1-1,-1 0,0-2,-5 3,-7 7,-92 71,121-89,0-1,0 0,1 0,-1 0,1 0,-1 0,1 0,0 0,-1 0,1 0,0-1,0 1,1 0,-1 0,0-1,0 1,1-1,-1 1,1-1,0 1,-1-1,1 0,0 0,0 0,0 0,-1 0,1 0,0-1,0 1,0-1,0 1,0-1,1 0,-1 0,0 1,0-2,0 1,0 0,0 0,0-1,0 1,0-1,0 1,0-1,0 0,1 0,178-50,-180 51,-1 0,1 1,0-1,-1 0,1 1,0-1,-1 0,1 1,-1-1,1 1,-1-1,1 1,-1-1,1 1,-1-1,1 1,-1 0,0-1,1 1,-1 0,0-1,1 1,-1 0,0-1,0 1,0 0,0-1,0 1,0 0,0 0,0-1,0 1,0 0,0-1,0 1,0 0,-1 0,1-1,0 1,0 0,-1-1,1 1,-1-1,1 1,0 0,-1-1,1 1,-1-1,1 1,-1-1,0 1,1-1,-1 0,1 1,-1-1,0 0,-40 50,52-41,-11-9</inkml:trace>
  <inkml:trace contextRef="#ctx0" brushRef="#br0" timeOffset="100286.67">8655 2098,'34'-70,"42"-88,99-159,-30 16,-70 91,142-107,9 82,-6 37,-196 179,1 2,2 0,-1 1,2 2,0 1,21-7,138-84,-37 45,-143 56,-1 1,1 0,-1 0,1 1,0 0,0 0,0 1,0 0,-1 0,1 1,0-1,0 2,0-1,-1 1,1 0,-1 0,1 0,4 4,-6-4,1-1,0 1,-1 0,1 0,-1 1,1-1,-1 1,0 0,0 1,0-1,0 1,-1 0,1 0,-1 0,0 1,0 0,-1-1,1 1,-1 1,0-1,-1 0,1 1,-1-1,0 1,0 0,-1 0,0 0,0 0,0 0,-1 0,0 2,-2 4,-1-1,-1 1,0-1,0 0,-1 0,-1-1,0 1,0-1,-1 0,-7 8,69-21,-36-6,-1 0,-1-2,0 0,0-1,-1-1,-1 0,10-11,2-1,56-21,-81 45,0 1,0-1,0 1,0 0,1-1,-1 1,0 0,0 0,0 0,0 0,1 1,-1-1,0 1,0-1,0 1,0 0,0 0,0-1,0 2,0-1,0 0,-1 0,1 0,0 1,-1-1,1 1,-1 0,1-1,-1 1,1 0,15 13,-5-6,1-1,1-1,0 0,0-1,0 0,0-1,1-1,0-1,0 0,0 0,0-2,1 0,8 0,-4 0,246 13,-261-13,-1 1,1-1,0 1,-1 0,1 0,-1 1,0-1,0 1,0 0,0 0,0 0,-1 1,0-1,1 1,-1 0,0 0,-1 0,1 0,-1 1,0-1,0 1,0-1,0 1,0 3,-1 57,32-41,-22-23,1 1,-1-1,1-1,-1 0,0-1,1 0,-1 0,1-1,-1-1,0 0,2-1,13-3,136-68,-157 74,0 1,0 0,1 0,-1 0,0 0,0 1,0 0,0 0,0 0,0 1,0 0,0 0,-1 0,1 1,0-1,-1 1,0 0,0 0,0 1,0-1,0 1,-1 0,0 0,1 0,-1 0,-1 1,1-1,-1 1,0-1,0 1,0 0,0 0,-1 0,1 3,-24 49,21-56,0-1,-1 1,1 0,0 0,0 1,0-1,0 0,0 0,0 0,0 1,0-1,0 1,1-1,-1 0,0 1,1-1,0 1,-1 0,1-1,0 1,0-1,-1 1,1-1,0 1,1 0,-1-1,0 1,0-1,1 1,-1-1,1 1,-1-1,1 1,0-1,-1 1,1-1,0 0,0 1,0-1,0 0,0 0,0 0,1 0,-1 0,0 0,1 0,-1 0,0 0,1-1,-1 1,1 0,-1-1,1 0,-1 1,1-1,0 0,15 4,0-2,1 0,-1-1,0-1,0-1,1 0,-1-1,0-1,0-1,0 0,-1-1,1-1,-1 0,0-1,-1-1,3-2,53 11,72 58,-44-45,-95-12,0 0,0 0,-1 1,1-1,-1 1,1 0,-1 0,0 0,0 0,-1 0,1 1,-1-1,1 1,-1 0,0 0,0 0,-1 0,1 0,-1 0,0 0,0 0,-1 1,1-1,-1 0,0 0,0 2,0 16,-1-21,0 1,1-1,-1 1,1-1,0 1,-1-1,1 1,0-1,0 1,0-1,0 1,0 0,0-1,1 1,-1-1,0 1,1-1,-1 1,1-1,0 0,-1 1,1-1,0 0,0 1,0-1,0 0,0 0,0 0,0 0,0 0,1 0,-1 0,0 0,0 0,1-1,-1 1,1 0,-1-1,1 1,-1-1,1 0,-1 1,1-1,-1 0,1 0,-1 0,1 0,-1 0,1 0,-1-1,1 1,0 0,19-1,0 0,0-2,0 0,0-1,0-1,-1-1,0-1,0 0,0-2,-18 9,0 0,0 0,1 0,-1 0,0 0,1 1,-1-1,0 1,0-1,1 1,-1 0,0 0,0 0,0 0,0 1,0-1,0 0,-1 1,1-1,0 1,-1 0,1-1,-1 1,0 0,1 0,-1 0,0 0,0 0,0 0,0 1,-1-1,1 0,-1 0,1 1,-1-1,0 0,0 0,0 1,0 0,0 94,3-94,0 0,1 0,-1 0,1-1,0 0,0 1,0-1,0-1,0 1,0 0,0-1,1 0,-1 0,1 0,-1-1,0 0,1 1,-1-1,1-1,-1 1,1-1,-1 0,1 0,0 0,-1 1,41-12,-42 10,0 1,0 0,0 0,0 0,1 0,-1 0,0 1,1-1,-1 1,0 0,1 0,-1 0,0 0,1 1,-1-1,0 1,1 0,-1 0,0 0,0 1,0-1,3 2,1 2,0-1,0 0,1-1,-1 0,1 0,0 0,0-1,0 0,0-1,1 1,-1-2,0 1,3-1,162-8,-163 7,0 0,0 1,-1 0,1 1,0 0,0 1,-1 0,1 0,-1 1,0 0,0 0,4 3,-3-1,2-1,-1 0,0-1,1 0,0-1,-1 0,1-1,0 0,0-1,4-1,143 33,-71 5,-78-32,0-1,0 0,1 0,-1-1,1 0,-1-1,1 0,0-1,0 0,0-1,5 0,76 20,-91-20,11 7,-1-2,1 0,-1 0,1-1,1 0,-1-1,1 0,-1-1,1-1,7 0,164 2,-178-2,-1 1,1 1,-1-1,1 1,-1 0,0 0,0 1,0-1,0 1,0 0,-1 0,0 1,0 0,0-1,-1 1,1 0,-1 1,0-1,-1 1,1-1,-1 1,0 0,-1 0,1-1,-1 1,0 1,-1-1,1 0,-1 0,-1 0,1 0,-1 0,0 0,0 0,-1 0,1 0,-1-1,-1 1,1 0,-1-1,0 0,0 1,-1-1,1-1,-1 1,0 0,0-1,-1 0,0 0,1 0,-1 0,0-1,-1 0,-3 2,-6 2,16-10,6-4,104-67,-18 58,17 2,-95 16,-14-2,0-1,0 1,0 0,0 0,0 0,0 0,0 0,0 1,0-1,0 0,0 0,0 1,0-1,0 0,0 1,0-1,0 1,-1-1,1 1,0 0,0-1,-1 1,1 0,0 0,0-1,-1 1,1 0,-1 0,1 0,-1 0,1 0,-1 0,0 0,1 0,-1 0,0 0,0 0,0 0,0 0,0 0,0 0,0 0,0 0,0 0,0 0,0 0,-1 0,1 0,0-1,0 1,0 0,0 0,0 0,0 0,0 0,0-1,0 1,1 0,-1 0,0 0,1 0,-1-1,0 1,1 0,-1 0,1-1,-1 1,1 0,-1-1,1 1,0 0,-1-1,1 1,0-1,-1 1,1-1,0 1,0-1,-1 0,1 1,0-1,0 0,0 0,0 0,-1 1,1-1,0 0,0 0,0 0,0 0,0-1,0 1,-1 0,1 0,0 0,0-1,0 1,-1 0,2-1,13 0,193 18,-126-11,-27 22,-43-19,0 0,-1 1,-1 1,0 0,0 1,-1-1,0 2,-1-1,-1 1,0 1,-1-1,0 1,-1 0,1 6,5 114,-12-90,-22 7,1 20,-21 107,34-165,9-13</inkml:trace>
  <inkml:trace contextRef="#ctx0" brushRef="#br0" timeOffset="106438.33">16041 1835,'0'0,"0"0,0 0,0 0,0 0,0 0,0 0,0 0,0 0,0 0,0 0,30-3,88-54,-77 23,-29 23,-12 11</inkml:trace>
  <inkml:trace contextRef="#ctx0" brushRef="#br0" timeOffset="113691.14">15885 2098,'13'-41,"173"-170,-180 202,1 1,0 0,1 0,0 1,0 0,1 0,0 1,0 0,0 0,1 1,6-2,71-51,135-104,-93 44,86 14,-24-18,-33 46,-39-10,38 15,87-76,-78 54,-74 32,-27 38,236-130,-161 79,113-19,-208 76,-14-5,-8 13,0 1,1 1,0 0,0 2,0 1,1 1,18 1,-19 2,-6-1,0 1,0 1,-1 0,1 2,0 0,-1 1,0 0,0 1,0 1,2 2,88 37,-85-38,0 1,0 1,-1 1,0 1,-1 0,-1 2,0 0,13 13,145 154,-1 26,-149-177,22 47,-31-49,9 12,-1 1,-2 2,-2 0,-2 1,9 30,20 7,71 161,-94-185,12 39,80 318,-96-178,-8 13,-14 199,-48-183,-43 144,-62 132,143-509,-2 0,-1-1,-1-1,-2 0,-1-1,-1 0,-1-2,-1 0,-1-1,-2-1,-22 18,19-18,14-10,-2-1,0-1,0 0,-1-1,-1 0,0-1,0-1,-1-1,-12 5,0-3,9-2,-1-1,1-2,-1 0,0-1,0-1,0 0,-9-2,-37-1,37 2,0-2,0-2,0 0,1-2,-1-1,-27-9,-94-32,-132-55,-155-63,414 154,0 2,-1 0,-1 2,1 0,-1 2,1 1,-1 1,-12 2,-6 1,1-2,-1-1,0-2,1-2,0-2,0-2,-9-5,-441-150,168 49,284 99,23 8,1 2,-1 0,0 1,0 1,-1 0,0 2,0 0,-12 0,-133-29,123 27,32 6</inkml:trace>
  <inkml:trace contextRef="#ctx0" brushRef="#br0" timeOffset="123370.15">10114 5913,'7'30,"13"31,-10-26,2 0,1-1,1 0,2-1,2-1,8 11,180 284,-187-293,86 92,21-5,-60-81,1-4,2-2,1-3,1-4,32 7,-41-13,-34-9,0-3,1 0,0-2,1 0,-1-3,1 0,11-1,401-4,-249-52,-124 28,241-110,-113 29,-150 81,1 3,2 1,0 3,47-11,10-4,468-157,-398 102,-89 30,125-97,12-57,-34 81,-100 40,-78 78,0 1,0 0,1 1,1 0,0 1,0 1,1 1,0 0,0 1,1 0,14-3,-13 3,-1-1,0-1,0-1,-1 0,0-1,-1-1,13-12,7-6,1 2,1 2,2 1,0 2,2 1,17-4,-43 18,-1 1,1-2,-1 0,-1 0,0-2,0 1,-1-2,10-10,118-95,-23-20,-111 128,-1 0,0-1,-1 1,0-1,-1 0,0 0,0 0,-1 0,0 0,-1 0,0-1,-1-9,1 15,-1 0,0 0,0 0,0 0,-1 0,0 0,0 0,0 0,0 0,-1 1,0-1,0 0,0 1,-1-1,1 1,-1 0,0 0,0 0,0 0,-1 0,0 1,0-1,-6-5,8 6,-1 1,0-1,0 0,1 1,-2 0,1 0,0 0,0 0,-1 0,1 0,-1 1,1 0,-1 0,0 0,1 0,-1 0,0 1,0 0,0 0,-1 0,-48-22,30 4,-30-22,-54-24,69 56,-1 2,0 1,0 2,0 2,0 1,-12 3,-37-1,-279-2,240-47,116 42</inkml:trace>
  <inkml:trace contextRef="#ctx0" brushRef="#br0" timeOffset="131195.84">5940 6296,'0'45,"-1"46,-2-40,3 0,1 0,3 0,3 0,1-1,5 11,26 86,-16-92,81 140,-91-176,67 135,8-54,-71-80,1 0,1 0,1-2,0-1,1 0,1-1,1-2,6 3,74 55,-69-45,1-1,1-1,1-2,1-2,1-1,1-2,26 7,-40-16,1-1,0-1,0-2,0-1,1-1,17 0,359-4,-57-6,-155 23,312 37,-86-41,-372-18,0-3,-1-1,0-2,-1-2,37-17,-64 22,-1 1,0-2,-1 0,0-1,0-1,-1 0,-1-1,0-1,-1 0,7-10,-7 8,-1 0,-1-1,-1 0,0 0,-1-1,-1 0,-1-1,0 0,-2 0,0 0,-1 0,-1-1,-1 1,-1 15,0 1,0-1,-1 1,1-1,-1 1,0-1,0 1,-1 0,1-1,-1 1,1 0,-1 0,0 0,0 0,0 1,-1-1,1 0,-1 1,1-1,-1 1,0 0,0 0,0 0,0 1,0-1,0 1,-1-1,1 1,-1 0,-20-12,10 3,0-1,1-1,1 0,0-1,1 0,0-1,1 0,-7-14,-15-17,23 34,0-4,-1 0,-1 1,-1 1,0 0,0 0,-1 1,-1 1,0 0,0 1,-1 1,-1 0,0 1,-7-2,1-1,-1-1,2-1,0-1,0-1,1 0,-3-6,-145-84,118 79,-96-73,-176-44,115 56,10 14,14 26,40 18,92 12,-2 4,1 1,-1 2,-1 3,1 3,-50 1,-89-11,174 13</inkml:trace>
  <inkml:trace contextRef="#ctx0" brushRef="#br0" timeOffset="133110.27">6357 4772,'0'0,"0"0,0 0,0 0,0 0,0 0,0 0,0 0,0 0,1-1,1-1,0 0,1-1,1-1,0 0</inkml:trace>
  <inkml:trace contextRef="#ctx0" brushRef="#br0" timeOffset="139202.54">6320 4007,'0'281,"-23"-145,11-73,8-45,0 0,1 1,1-1,1 1,0-1,2 1,2 16,-10 136,-18 84,-28 62,-27-71,28-108,31-74,-75 211,6-5,-6-40,54-151,-71 33,107-109,0-1,0 0,0 0,0 0,0-1,-1 0,1 0,-1 0,1-1,-1 0,1-1,-1 1,-5-2,-17 0,24 0,-1-1,1-1,-1 1,1-1,0 1,1-2,-1 1,1 0,0-1,0 0,0 0,0 0,1 0,0-1,0 1,-1-5,-191-364,86 166,97 191,0 1,-1 1,0 0,-1 0,-1 2,0 0,-16-10,-152-102,108 104,54 10,1-1,1 0,0-1,0-1,1-1,1-1,-2-3,7 7,-6-4,-62-82,65 66,2 9,2 0,1-1,1-1,1 0,1 0,1 0,-2-20,5-96,-20 91,-40-143,54 89,4-1,8-88,-2 153,43-140,-5 44,-10-2,-4 26,43-155,-62 252,-1 1,1 0,1 0,1 0,0 1,1 0,0 0,1 1,6-6,42-59,41-105,87 8,-155 151,1 2,2 1,0 2,0 1,9-1,100 8,-92 12,280-2,-250-20,-71 16</inkml:trace>
  <inkml:trace contextRef="#ctx0" brushRef="#br0" timeOffset="143883.82">2422 5913,'76'43,"117"42,187 90,-245-108,-105-55,0 0,0-3,1 0,1-2,-1-2,8 0,473 0,331-5,-688 38,-95-33,14 12,40 5,-100-22</inkml:trace>
  <inkml:trace contextRef="#ctx0" brushRef="#br0" timeOffset="147984.62">2734 6127,'0'1,"1"2,-1 1,1-1,-1 1,0 0,0-1,-1 1,1 0,-1-1,0 1,0-1,0 1,0-1,-1 0,1 1,-1-1,0 0,0 0,0 0,0 0,0-1,-1 1,0 0,0 0,-142 141,139-135,0 1,1 0,1 1,0-1,0 1,1 0,0 0,1 0,0 0,1 0,1 0,-1 1,2-1,-1 0,3 10,-2 24,37 62,-18-71,3-1,1-1,1-1,2-1,1-2,2 0,29 22,2 5,-22-27,0-1,2-3,1-1,1-3,1-1,1-2,35 9,-79-27,299 120,-192-77,193 79,-181-54,-68-42,2-3,0-2,1-2,1-2,22 1,-58-13,29 7,0-1,0-3,1-2,0-2,25-1,495-4,-432-34,26-47,-146 66,-1 0,0-1,-1-1,-1 0,-1-1,0-1,3-8,-11 19,91-179,-92 173,-1 0,-1 0,0-1,-1 1,0-1,-1 0,-1 1,0-1,-3-14,2-17,-2-277,-1 301,4 23</inkml:trace>
  <inkml:trace contextRef="#ctx0" brushRef="#br0" timeOffset="154183.77">3516 2859,'26'27,"-19"-21,0 0,1 0,-2 1,1 0,-1 0,0 0,0 1,-1 0,0 0,0 0,-1 1,0-1,-1 1,0 0,0 0,1 9,-1 208,-51-35,27-132,8-23,-2-2,-2 0,-1-1,-1 0,-2-2,-1 0,-14 12,-115 196,4-70,13-18,6-5,114-128,-1-1,0-1,-2-1,0 0,-1-1,0 0,-1-2,0 0,-1-1,0-2,-18 7,-88 10,-241-26,263-16,-76-6,15-6,122 19,1-2,0-2,1-1,1-3,-2-1,0-4,42 22</inkml:trace>
  <inkml:trace contextRef="#ctx0" brushRef="#br0" timeOffset="160572.4">17069 1708,'0'-36,"3"21,0 0,0 0,1 1,1-1,1 1,0 0,0 0,2 1,-1 0,2 0,0 1,0 0,1 0,7-5,32-46,-20 23,-2-1,-2-1,-1-2,15-40,3-7,-38 83</inkml:trace>
  <inkml:trace contextRef="#ctx0" brushRef="#br0" timeOffset="161564.51">17284 1715,'2'0,"1"-1,0 0,-1 1,1-1,0 0,-1-1,1 1,-1 0,0-1,0 1,1-1,-1 0,0 1,0-1,0 0,-1 0,1-1,0 1,-1 0,1-1,-1 1,0 0,0-1,0 0,0 1,1-2,10-18,1 0,2 1,0 0,1 1,0 1,2 1,0 0,2 1,2-1,248-206,-103 77,155-160,-261 256,1 3,3 3,61-32,-85 54</inkml:trace>
  <inkml:trace contextRef="#ctx0" brushRef="#br0" timeOffset="162498.9">17336 1827,'16'-2,"0"-2,-1 0,1-1,-1 0,0-1,0-1,-1 0,0-1,0-1,-1 0,7-7,1 2,392-304,1 22,61-24,-429 286,2 1,1 2,2 3,39-16,-74 38</inkml:trace>
  <inkml:trace contextRef="#ctx0" brushRef="#br0" timeOffset="163401.24">17374 2098,'62'-21,"400"-260,363-75,-579 257,110-24,-93-1,-249 116</inkml:trace>
  <inkml:trace contextRef="#ctx0" brushRef="#br0" timeOffset="164430.84">17328 2292,'159'-43,"35"-12,143-21,-101 26,-46-2,163-70,-108 34,151-4,29-11,-390 92,-21 6</inkml:trace>
  <inkml:trace contextRef="#ctx0" brushRef="#br0" timeOffset="165489.25">17388 2476,'0'0,"0"0,30 3,266 2,334-12,-186-65,-265 36,735-153,-637 133,-238 48</inkml:trace>
  <inkml:trace contextRef="#ctx0" brushRef="#br0" timeOffset="166475.29">17403 2859,'240'-52,"-29"12,198-10,-86 34,73 17,-146 1,-115-3,310 14,-357 1,-66-10</inkml:trace>
  <inkml:trace contextRef="#ctx0" brushRef="#br0" timeOffset="167505.56">17396 2866,'87'48,"120"-25,-134-20,676 62,117-24,-450-2,-56 35,-301-59</inkml:trace>
  <inkml:trace contextRef="#ctx0" brushRef="#br0" timeOffset="168508.94">17418 3242,'0'0,"0"0,0 0,32 0,970 7,-864 0,-1 7,0 5,115 33,-38-8,-146-31,-2 3,1 3,-2 3,-1 2,-1 4,17 11,-4-7,-62-28</inkml:trace>
  <inkml:trace contextRef="#ctx0" brushRef="#br0" timeOffset="169474.31">17648 3433,'28'24,"16"3,1-2,2-2,0-1,1-3,1-3,1-1,0-2,1-3,0-2,21 0,203 16,-193-20,0 3,-1 3,0 4,-1 4,2 3,245 97,130 42,-378-138,-64-18</inkml:trace>
  <inkml:trace contextRef="#ctx0" brushRef="#br0" timeOffset="170446.37">17560 3624,'32'0,"3"4,0 1,0 1,0 3,-1 0,-1 2,1 2,0 2,7 0,422 160,155 46,-198-28,-354-152,-50-31</inkml:trace>
  <inkml:trace contextRef="#ctx0" brushRef="#br0" timeOffset="171314.46">17552 3624,'0'0,"0"0,0 0,0 0,25 27,22 33,2-2,2-3,32 26,-30-39,1-1,2-4,2-1,35 14,93 59,-124-68,-30-20</inkml:trace>
  <inkml:trace contextRef="#ctx0" brushRef="#br0" timeOffset="174345.38">9391 1730,'0'1,"0"-1,0 1,0 0,0 0,1-1,-1 1,0 0,0 0,1-1,-1 1,0 0,1-1,-1 1,1-1,-1 1,1 0,-1-1,1 1,-1-1,1 1,0-1,-1 0,1 1,0-1,-1 1,1-1,0 0,-1 0,1 1,0-1,0 0,-1 0,1 0,0 0,0 0,-1 0,1 0,0 0,0 0,-1 0,1-1,0 1,0 0,-1 0,1-1,0 1,-1 0,1-1,0 1,-1-1,1 1,-1-1,1 1,38-24,-5-11,-1-1,-3-2,-1-1,-1-1,-3-1,1-4,142-284,58-59,-183 315,-34 63</inkml:trace>
  <inkml:trace contextRef="#ctx0" brushRef="#br0" timeOffset="175443.72">9749 2091,'0'-36,"22"-123,18 63,4 1,3 3,46-63,130-293,27 43,-240 390</inkml:trace>
  <inkml:trace contextRef="#ctx0" brushRef="#br0" timeOffset="176399.44">10114 1903,'18'-26,"153"-350,17 26,21-16,-38 102,-160 246</inkml:trace>
  <inkml:trace contextRef="#ctx0" brushRef="#br0" timeOffset="177368.1">10545 1948,'0'0,"0"0,0 0,0 0,0 0,0 0,36-73,229-460,-154 300,-66 130,5 2,52-76,-44 107,-48 60</inkml:trace>
  <inkml:trace contextRef="#ctx0" brushRef="#br0" timeOffset="178321">10923 2098,'4'-30,"70"-208,-47 178,147-267,-19 9,-76 177,100-152,-150 261,-23 25</inkml:trace>
  <inkml:trace contextRef="#ctx0" brushRef="#br0" timeOffset="179187.94">11407 2098,'22'-8,"19"-98,73-186,37-47,21 23,6 34,-152 242</inkml:trace>
  <inkml:trace contextRef="#ctx0" brushRef="#br0" timeOffset="180040.93">11914 2098,'0'-39,"47"-207,-35 190,3 0,2 0,2 2,3 0,2 2,21-33,160-227,-176 281,-19 21</inkml:trace>
  <inkml:trace contextRef="#ctx0" brushRef="#br0" timeOffset="180797.81">12307 2098,'31'-61,"-12"-8,2 1,4 0,3 2,2 1,4 1,22-30,151-215,-154 221,-40 68</inkml:trace>
  <inkml:trace contextRef="#ctx0" brushRef="#br0" timeOffset="181630.18">12709 2098,'2'0,"0"-1,0 0,1 1,-1-1,0 0,-1 0,1 0,0 0,0-1,0 1,-1 0,1-1,0 1,-1-1,0 0,1 1,-1-1,0 0,0 0,0 0,0 0,0 0,0 0,0 0,-1 0,1 0,-1 0,0-1,0 1,1 0,-1 0,-1-2,4-6,5-15,1 0,1 1,2 0,0 0,1 1,2 1,11-14,262-317,28-8,-276 318,-30 33</inkml:trace>
  <inkml:trace contextRef="#ctx0" brushRef="#br0" timeOffset="182377.07">13170 1993,'0'0,"0"0,0 0,0 0,0 0,32-38,193-215,-27-3,48-21,-223 252</inkml:trace>
  <inkml:trace contextRef="#ctx0" brushRef="#br0" timeOffset="183155.93">13586 2098,'20'-22,"10"-26,3 2,1 0,3 3,1 0,40-32,187-144,-62 38,-182 166</inkml:trace>
  <inkml:trace contextRef="#ctx0" brushRef="#br0" timeOffset="183926.41">14011 2098,'29'-9,"143"-204,-120 169,2 2,1 3,39-20,1-1,249-171,-330 222</inkml:trace>
  <inkml:trace contextRef="#ctx0" brushRef="#br0" timeOffset="184645.21">14428 2098,'0'0,"0"0,0 0,0 0,28-8,331-269,-205 215,38-14,-152 61</inkml:trace>
  <inkml:trace contextRef="#ctx0" brushRef="#br0" timeOffset="188300.68">6357 2098,'13'-106,"45"-178,51 49,-4 27,-79 146,2 2,3 0,3 2,2 2,2 1,41-43,11-18,-81 103</inkml:trace>
  <inkml:trace contextRef="#ctx0" brushRef="#br0" timeOffset="189349.07">6714 2098,'0'-40,"4"1,2 0,1 0,2 1,2 0,2 0,1 1,2 1,1 1,15-22,166-277,-160 266,-14 23,2 1,2 1,2 1,23-25,22-14,198-190,-247 251,-16 14</inkml:trace>
  <inkml:trace contextRef="#ctx0" brushRef="#br0" timeOffset="190040.75">7041 2098,'0'0,"0"0,0 0,0 0,0 0,0 0,0 0,0 0,16-22,7-28,-11 20,2 0,1 0,2 1,0 1,2 1,3-1,234-310,-245 321</inkml:trace>
  <inkml:trace contextRef="#ctx0" brushRef="#br0" timeOffset="190515.17">7509 2098,'0'0,"0"0,0 0,0 0,0 0,0 0,0 0,0 0,0 0,13-29,3-36,-12 47</inkml:trace>
  <inkml:trace contextRef="#ctx0" brushRef="#br0" timeOffset="191600.73">7643 965,'13'28,"-9"-25,-1 0,1 0,0-1,0 1,0-1,1 0,-1-1,0 1,1-1,-1 1,1-1,-1-1,1 1,0-1,-1 1,1-1,0-1,-1 1,1-1,-1 1,1-1,-1-1,1 1,-1-1,1 1,-1-2,67-22,-2-3,-1-4,-1-2,-2-4,-1-2,3-7,-30 22</inkml:trace>
  <inkml:trace contextRef="#ctx0" brushRef="#br0" timeOffset="196248.72">10567 5913,'17'72,"-4"-36,1-1,2 0,1-2,1 0,2 0,17 19,38 64,-41-55,-20-32,1-2,1 0,2 0,0-2,2 0,1-1,0-1,17 12,66 26,-94-58</inkml:trace>
  <inkml:trace contextRef="#ctx0" brushRef="#br0" timeOffset="196933.31">10858 5913,'25'30,"186"271,-81-80,-95-154,3-3,3-1,2-2,27 28,-5-22,-51-54</inkml:trace>
  <inkml:trace contextRef="#ctx0" brushRef="#br0" timeOffset="197605.47">11265 5722,'29'28,"187"256,60 145,-95-227,-173-194</inkml:trace>
  <inkml:trace contextRef="#ctx0" brushRef="#br0" timeOffset="198284.88">11720 5530,'0'0,"0"0,7 19,28 58,3-1,3-2,4-2,2-2,3-2,23 20,285 300,-211-228,-118-132</inkml:trace>
  <inkml:trace contextRef="#ctx0" brushRef="#br0" timeOffset="198871.84">12070 5530,'0'0,"29"29,409 442,-253-281,-175-180</inkml:trace>
  <inkml:trace contextRef="#ctx0" brushRef="#br0" timeOffset="199519.51">12514 5530,'0'0,"0"0,26 4,136 123,145 112,-231-183,-53-37,0-1,1-1,1-1,0-2,2 0,-1-2,1 0,12 1,-24-9</inkml:trace>
  <inkml:trace contextRef="#ctx0" brushRef="#br0" timeOffset="200106.67">12976 5148,'21'23,"43"128,-29-88,4-2,2-2,3-1,2-2,3-3,2-1,35 26,-64-59,1-1,0-1,2-1,0-1,0-1,1-1,19 6,-32-15</inkml:trace>
  <inkml:trace contextRef="#ctx0" brushRef="#br0" timeOffset="200638.46">13483 5148,'25'24,"227"181,-211-169,1-3,2-1,1-3,28 14,13 9,-76-45</inkml:trace>
  <inkml:trace contextRef="#ctx0" brushRef="#br0" timeOffset="201188.14">13884 4794,'48'115,"-42"-105,23 28,1-1,2-2,1-2,2 0,1-3,1-1,2-1,1-3,1-1,5 1,216 142,-233-145</inkml:trace>
  <inkml:trace contextRef="#ctx0" brushRef="#br0" timeOffset="201739.68">14353 4772,'0'0,"0"0,0 0,0 0,0 0,0 0,0 0,0 0,16 14,358 205,-252-146,-106-63</inkml:trace>
  <inkml:trace contextRef="#ctx0" brushRef="#br0" timeOffset="202205.94">14755 4551,'0'0,"0"0,0 0,26 24,153 36,-15 7,-123-48</inkml:trace>
  <inkml:trace contextRef="#ctx0" brushRef="#br0" timeOffset="207399.67">3538 6303,'0'6,"0"0,-1 0,0 0,0 0,0 0,0-1,-1 1,0 0,0-1,-1 1,1-1,-1 0,0 0,-1 0,1 0,-1 0,0-1,0 1,-1-1,-2 2,-205 217,82-144,55-40,65-34</inkml:trace>
  <inkml:trace contextRef="#ctx0" brushRef="#br0" timeOffset="208013.2">3977 6325,'1'14,"-1"1,0-1,-1 0,-1 0,-1 0,0 0,0 0,-1-1,-1 1,0-1,-1 0,-1 0,0-1,0 0,-1 0,-1-1,-7 8,-326 340,230-247,103-102</inkml:trace>
  <inkml:trace contextRef="#ctx0" brushRef="#br0" timeOffset="208533.49">4439 6678,'0'0,"0"0,0 0,0 0,0 0,-17 4,-29 11,0 2,1 3,2 1,0 2,1 2,1 2,1 1,2 2,-1 4,-33 21,-2-4,59-41</inkml:trace>
  <inkml:trace contextRef="#ctx0" brushRef="#br0" timeOffset="209144.65">4736 6671,'25'-44,"-25"44,-1 0,1 0,-1 0,1 1,-1-1,0 0,1 0,-1 0,1 0,-1 0,1 0,-1 0,1 0,-1-1,0 1,1 0,-1 0,1 0,-1 0,1-1,-1 1,1 0,0-1,-1 1,1 0,-1-1,1 1,-1 0,1-1,0 1,-1-1,1 1,0-1,0 1,-1-1,1 1,0-1,0 1,0-1,-1 1,1-1,0 1,0-1,0 1,0-1,0 0,0 1,0-1,0 1,0-1,1 1,-1-1,0 1,0-1,0 1,1-1,-1 1,0-1,0 1,1-1,-1 1,1-1,-1 1,1-1,-42 28,-19 28,2 3,3 2,2 2,-6 15,51-67,-203 206,149-139,51-62</inkml:trace>
  <inkml:trace contextRef="#ctx0" brushRef="#br0" timeOffset="209761.31">5114 6678,'0'0,"0"0,0 0,0 0,0 0,-13 19,-120 88,-196 172,280-237,2 1,2 3,2 1,-5 12,-10 5,49-54</inkml:trace>
  <inkml:trace contextRef="#ctx0" brushRef="#br0" timeOffset="210214.75">5286 6936,'-25'50,"-237"246,120-152,135-137</inkml:trace>
  <inkml:trace contextRef="#ctx0" brushRef="#br0" timeOffset="210604.29">5620 7061,'0'0,"0"0,-4 19,-9 11,-2-1,-1-1,-1-1,-2 0,0-1,-2-1,0-1,-2-1,-17 14,7-13,19-15</inkml:trace>
  <inkml:trace contextRef="#ctx0" brushRef="#br0" timeOffset="211792.13">5613 3242,'0'0,"0"0,-6 25,-76 37,63-51,-422 205,180-114,248-98</inkml:trace>
  <inkml:trace contextRef="#ctx0" brushRef="#br0" timeOffset="212408.23">5620 3624,'-17'21,"-332"189,-60 22,343-192,13-10,1 3,2 2,1 2,-14 16,53-43</inkml:trace>
  <inkml:trace contextRef="#ctx0" brushRef="#br0" timeOffset="212974.32">5613 4007,'0'0,"0"0,0 0,0 0,-7 11,-136 102,-207 151,265-206,3 3,3 4,-10 15,-159 160,202-192</inkml:trace>
  <inkml:trace contextRef="#ctx0" brushRef="#br0" timeOffset="213607.38">5798 4390,'-10'2,"1"0,0 1,0 1,0-1,0 1,1 1,0 0,-1 0,2 0,-1 1,1 0,0 1,0 0,-5 6,3-5,-309 303,162-149,-111 156,149-145,109-160</inkml:trace>
  <inkml:trace contextRef="#ctx0" brushRef="#br0" timeOffset="214193.74">5902 4596,'0'24,"-91"101,-228 360,206-313,41-66,5 4,-26 61,80-138,13-32</inkml:trace>
  <inkml:trace contextRef="#ctx0" brushRef="#br0" timeOffset="-214627.41">6030 4772,'0'0,"0"0,-3 24,-105 331,-15-5,-55 87,69-170,105-254</inkml:trace>
  <inkml:trace contextRef="#ctx0" brushRef="#br0" timeOffset="-211488.38">7116 6678,'77'-1,"0"3,0 3,0 3,-1 4,1 3,46 20,-2 5,-2 5,30 20,-31-10,14 6,-3 6,38 29,107 95,-259-181,0-1</inkml:trace>
  <inkml:trace contextRef="#ctx0" brushRef="#br0" timeOffset="-210597.98">6378 6678,'33'-40,"-26"37,-1-1,1 1,0 1,0-1,0 1,0 1,1-1,-1 1,0 0,1 1,-1 0,1 0,-1 0,1 1,-1 0,0 1,0 0,0 0,3 1,8 0,48 11,-1 2,0 4,-2 2,0 2,-2 4,-1 2,22 16,37 24,-2 5,-4 6,-3 4,-4 4,7 17,-19-12,-45-49,-3 3,-2 2,-2 1,1 7,-35-45</inkml:trace>
  <inkml:trace contextRef="#ctx0" brushRef="#br0" timeOffset="-209916.06">6030 6546,'0'0,"0"0,22 23,101 64,221 236,62 129,-354-394,-27-29</inkml:trace>
  <inkml:trace contextRef="#ctx0" brushRef="#br0" timeOffset="-186901.18">1707 3242,'-101'31,"77"-19,1-1,-4 1,0 1,0 1,2 2,0 0,-22 19,19-3,2 2,0 0,3 1,1 1,1 2,-15 38,33-69,-28 73,30-70</inkml:trace>
  <inkml:trace contextRef="#ctx0" brushRef="#br0" timeOffset="-184038.55">1261 2859,'0'34,"-4"-22,1 0,-2-1,1 1,-2-1,1 0,-2 0,1-1,-1 0,-1 0,-2 2,-10 15,-89 108,21 30,83-153,-1 0,2 1,0-1,0 1,1 0,1 0,0 1,1-1,0 0,1 1,1 10,16 127,118 83,-67-145,5 52,-23 3,-45-133,-1 1,-1-1,0 1,0 0,-1 0,-1 1,0-1,0 0,-1 1,-1-1,0 0,-1 0,0 0,-1 0,0 0,-1 0,-1 0,1-1,-2 0,0 0,0 0,-12 16,13-18,1-1,-2 0,1 0,-1 0,0 0,-1-1,0 0,0-1,0 0,-1 0,0 0,0-1,0 0,-1 0,-2 0,-15 3,0-2,-1 0,0-2,1-1,-2 0,1-3,0 0,0-1,0-2,0-1,-23-6,28 7,11 2</inkml:trace>
  <inkml:trace contextRef="#ctx0" brushRef="#br0" timeOffset="-178364.58">6602 2859,'0'4,"0"0,1 0,-1 0,1-1,0 1,0 0,0 0,0 0,1-1,0 1,-1 0,1-1,0 0,1 1,-1-1,1 0,-1 0,1 0,0-1,0 1,0-1,0 1,1-1,-1 0,1 0,175 67,-145-59,-33-10,0 0,1 1,-1-1,0 1,0 0,0-1,1 1,-1 0,0 0,0 0,0 0,0 0,0 0,-1 0,1 0,0 0,0 0,-1 1,1-1,0 0,-1 0,0 1,1-1,-1 0,0 1,1-1,-1 0,0 1,0-1,0 0,0 1,0-1,-1 0,1 1,0-1,-1 0,1 1,-1-1,1 0,-1 1,1-1,-1 0,0 0,0 0,0 0,0 0,1 0,-1 0,-1 0,1 0,0 0,0-1,0 1,0 0,0-1,-1 1,1-1,-1 1,-217 118,205-115,15-4,-1 0,1 1,-1-1,0 0,1 0,-1 0,0 1,0-1,1 0,-1 0,0 1,0-1,1 0,-1 1,0-1,0 0,0 1,1-1,-1 0,0 1,0-1,0 1,0-1,0 0,0 1,0-1,0 1,0-1,0 0,0 1,0-1,0 1,0-1,0 0,0 1,0-1,-1 0,1 1,0-1,0 0,0 1,-1-1,1 0,0 1,0-1,-1 0,1 0,0 1,-1-1,1 0,0 0,-1 0,1 1,0-1,-1 0,19 9,0-1,1-1,0 0,0-2,1 0,-1-1,1-1,0-1,0-1,0 0,0-2,4-1,10 2,-24 0,-34 0,-171 0,379 0,-228-8,1 8,34 0</inkml:trace>
  <inkml:trace contextRef="#ctx0" brushRef="#br0" timeOffset="-176207.25">7799 3425,'-31'0,"-263"1,292-2,0 0,0 1,0-1,0 1,0-1,0 1,0 0,0 0,0 0,0 0,0 0,0 1,0-1,0 1,0-1,0 1,0-1,0 1,0 0,1 0,-1 0,0 0,1 1,-1-1,0 0,1 1,0-1,-1 1,1-1,0 1,0-1,-1 1,1 0,1 0,-1 0,0 0,0-1,1 1,-1 0,1 0,0 0,-1 0,1 0,0 1,0-1,0 0,1 0,-1 0,0 0,1 0,-1 0,1-1,0 1,-1 0,1 0,1 0,10 11,2 0,-1-1,2-1,0 0,0-1,0-1,1 0,1-2,0 1,0-2,0 0,1-1,14 2,-24-5,22 8,1-2,0 0,0-2,1-2,0-1,0-1,28-2,-40-1,-33 1,-410 0,418-5,27-1,55 1,0 3,1 4,-1 3,0 4,44 12,-20-6,-75-12,26 4,1 2,-1 2,-1 2,10 6,-58-18,-1 1,0-1,0 1,0 0,0-1,0 1,0 0,0 0,0 0,-1 1,1-1,-1 0,1 1,-1-1,0 0,0 1,0 0,-1-1,1 1,0-1,-1 1,0 0,1 0,-1-1,0 1,-1 0,1-1,0 1,-1 0,0-1,1 1,-1 0,0-1,0 1,0-1,-1 0,1 1,-1-1,1 0,-1 0,0 0,-1 2,-16 9,-1 0,0-1,0-1,-2-1,1 0,-1-2,0-1,-1 0,0-2,0 0,0-2,0-1,-6 0,-139 2,169-4,-1 1,0-1,0 1,0-1,1 0,-1 1,0-1,0 0,0 1,0-1,0 1,0-1,0 0,0 1,0-1,0 1,0-1,0 0,0 1,0-1,0 0,0 1,-1-1,1 1,0-1,0 0,0 1,-1-1,1 0,0 1,0-1,-1 0,1 0,0 1,-1-1,1 0,0 0,-1 0,1 1,0-1,-1 0,1 0,0 0,-1 0,1 0,-1 0,1 1,-1-1,41 17,30-4,0-2,1-4,0-3,1-2,7-5,-58 3,-35 0,-46 0,47 0,42 0,116 0,-118 0</inkml:trace>
  <inkml:trace contextRef="#ctx0" brushRef="#br0" timeOffset="-174908.2">7665 4390,'-243'0,"339"0,-95 0,0 0,0 0,1 0,-1 0,0 1,0-1,1 0,-1 1,0-1,0 1,0-1,0 1,0 0,0-1,0 1,0 0,0 0,0 0,0-1,0 1,0 0,-1 0,1 1,0-1,-1 0,1 0,-1 0,1 0,-1 0,1 1,-1-1,0 0,0 0,0 1,1-1,-1 0,0 0,-1 1,1-1,0 0,0 0,-1 1,1-1,0 0,-1 0,1 0,-1 0,1 1,-1-1,0 0,0 0,1 0,-1 0,0 0,0 0,-47 55,-23-8,84-1,-6-40,0 0,0 0,1-1,0 0,0-1,1 0,-1 0,1-1,0 0,0-1,1 0,-1 0,1-1,-1 0,4 0,-12-1,0-1,0 1,0 0,0 0,0 0,0 0,0 0,0 0,0 0,0 0,0 0,0 0,-1 0,1 1,-1-1,1 0,-1 0,1 1,-1-1,0 0,1 1,-1-1,0 1,0-1,0 0,0 1,0-1,-1 0,1 1,0-1,0 0,-1 1,1-1,-1 0,0 1,1-1,-1 0,0 0,1 0,-1 0,0 0,0 0,0 0,0 0,0 0,0 0,-1 0,1-1,0 1,-30 29,28-27</inkml:trace>
  <inkml:trace contextRef="#ctx0" brushRef="#br0" timeOffset="-172196.07">10359 3624,'0'0,"0"0,0 0,0 0,-21 15,-30 11,0-2,-1-2,-1-2,-2-3,1-3,-13 1,-203 66,262-79,-22 10,52 8,25-10,0-1,1-3,0-2,0-2,10-2,15 1,80 14,-152-15,-1 0,1 0,0 0,0 1,-1-1,1 0,0 0,0 0,-1 1,1-1,0 0,-1 1,1-1,-1 1,1-1,0 1,-1-1,1 1,-1-1,1 1,-1-1,0 1,1 0,-1-1,1 1,-1 0,0-1,0 1,1 0,-1-1,0 1,0 0,0 0,0-1,0 1,0 0,0 0,0-1,0 1,0 0,0-1,-1 1,1 0,0 0,0-1,-1 1,1 0,0-1,-1 1,1-1,-1 1,1 0,-1-1,1 1,-1-1,1 1,-1-1,0 0,1 1,-40 23,-13-11,-1-3,0-1,0-3,-1-3,-44-3,892-30,-718 31,-229-1,221 19,-38-12,0 2,0 0,-1 2,0 2,-1 0,-1 1,18 14,-41-25,0 0,0 0,-1 1,0-1,0 1,0 0,0-1,0 1,-1 0,1 0,-1 0,0 0,-1 0,1 0,0 0,-1 0,0 1,0-1,-1 0,1 0,-1 0,0 0,0 0,0 0,0 0,-1 0,1 0,-1-1,0 1,0 0,-1-1,1 0,-1 1,0-1,-1 1,1 1,3-1,0-1,0 0,0 1,1-1,-1 0,1 0,0 1,-1-1,1 0,1 0,-1 0,0 0,1 0,0 0,0-1,-1 1,2 0,-1-1,0 1,0-1,1 0,-1 0,1 0,0 0,0 0,0-1,-1 1,1-1,1 0,-1 1,0-2,0 1,0 0,2 0,25 12,-1 1,-1 2,0 1,-1 1,18 15,-43-31,1 1,-1-1,0 1,0-1,0 1,0 0,-1-1,1 1,-1 0,0 0,0 0,0 0,0 1,0-1,0 0,-1 0,0 0,1 1,-1-1,-1 0,1 0,0 1,-1-1,0 0,1 0,-1 0,0 0,-1 0,1 0,0 0,-1 0,0 0,0-1,0 1,0 0,0-1,0 0,-1 0,1 1,-1-1,1-1,-1 1,-1 0,-47 37,43-39,4 0</inkml:trace>
  <inkml:trace contextRef="#ctx0" brushRef="#br0" timeOffset="-170910.86">11571 3624,'-32'0,"-111"0,155 32,71 18,-80-45,1 1,-1-1,-1 1,1 0,-1 0,0-1,0 2,-1-1,0 0,0 0,0 0,-1 1,0-1,0 0,-1 1,1-1,-1 0,-1 0,1 0,-1 1,-3 46,4-49,1 1,0-1,0 0,0 1,1-1,0 0,-1 1,1-1,1 0,-1 0,1 1,-1-1,1-1,1 1,-1 0,0 0,1-1,0 1,0-1,0 0,0 0,3 2,-7-6,1 1</inkml:trace>
  <inkml:trace contextRef="#ctx0" brushRef="#br0" timeOffset="-169122.3">12873 3624,'-57'2,"-408"4,437-3,1 2,0 1,0 2,1 0,0 2,0 0,1 2,-23 15,47-27,0 0,0 1,-1-1,1 1,0-1,0 1,0-1,0 1,1 0,-1 0,0-1,0 1,0 0,0 0,1 0,-1 0,0 0,1 0,-1 0,1 0,-1 0,1 0,0 0,-1 1,1-1,0 0,0 0,0 0,0 0,0 1,0-1,0 0,0 0,0 0,1 0,-1 0,0 1,1-1,-1 0,1 0,-1 0,1 0,-1 0,1 0,0 0,0 0,-1-1,1 1,0 0,0 0,0 0,0-1,0 1,0-1,0 1,0-1,0 1,0-1,0 1,1-1,-1 0,0 0,0 0,0 0,1 1,34 8,2-1,-1-1,1-3,0 0,-1-3,7-1,-6 1,338-1,-409 16,-88-1,-1-5,0-5,-19-7,73 2,86 21,280 8,83 51,-342-73</inkml:trace>
  <inkml:trace contextRef="#ctx0" brushRef="#br0" timeOffset="-167824.88">13550 4029,'0'4,"0"1,-1-1,1 0,-1 0,0 1,0-1,0 0,0 0,-1 0,0 0,0 0,0 0,0-1,-1 1,1 0,-1-1,0 0,0 0,0 0,0 0,-1 0,1-1,-1 1,0-1,-3 2,-374 192,379-195,0 0,0 1,0-1,1 0,-1 1,0-1,0 1,1 0,-1 0,1-1,-1 1,1 0,0 0,0 0,0 0,0 1,0-1,0 0,1 0,-1 1,1-1,-1 0,1 1,0-1,0 0,0 1,0-1,0 0,1 1,-1-1,1 0,0 1,-1-1,1 0,0 0,0 0,0 0,1 0,-1 0,0 0,1 0,8 5,0-1,1 0,-1 0,1-1,0-1,0 0,1-1,-1 0,1 0,0-1,0-1,-1 0,1 0,0-1,0-1,0 0,0-1,0 0,7-3,11 2,-20 2,0 0,-1-1,1 0,-1-1,1 0,-1 0,0-1,0 0,0 0,-1-1,0 0,0-1,0 0,0 0,4-6,-11 7,-1 0,0 0,0 1,-1-1,1 0,-1 0,0 0,0 1,-1-1,0 0,1 1,-1 0,-1-1,1 1,-1 0,1 0,-1 0,-1 0,1 1,0-1,-1 1,1 0,-1 0,0 0,0 1,-1-1,1 1,-4-2,8 4,-194-140,129 102,74-10,53-2,-44 39</inkml:trace>
  <inkml:trace contextRef="#ctx0" brushRef="#br0" timeOffset="-133929.55">10828 2859,'-369'7,"61"-7,298-9,37-4,114-19,2 6,142-7,-39 55,-167-19,-112-12,-46 0,0 3,0 4,-1 3,-44 7,-54 24,78-13,92-15</inkml:trace>
  <inkml:trace contextRef="#ctx0" brushRef="#br0" timeOffset="-133699.94">10567 2859,'-180'7,"-82"-7,360 0,-61 0</inkml:trace>
  <inkml:trace contextRef="#ctx0" brushRef="#br0" timeOffset="-133698.94">7806 2859,'0'0,"-30"0,-79 0,281-25,148-9,-252 27,-69 5,1 0,0 1,-1-1,0 1,1-1,-1 1,0-1,0 1,0-1,0 1,0 0,0 0,0-1,0 1,0 0,-1 0,1 0,0 0,-1 0,1 1,-1-1,1 0,-1 1,1-1,-1 1,1-1,-1 1,0 0,1 0,-2-1,-61-13,-1 2,0 3,-1 3,0 3,-55 5,82-2,427 32,-345-24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3.64">1 0,'56'28,"60"27,2-5,48 11,194 84,-102-11,-103-53,-3 8,-5 5,11 18,46 29,-27 8,-59-54,-87-73,-1 2,0 1,-2 1,-1 2,15 20,-15-17,1-2,1-1,1-1,1-1,9 3,36 31,45 69,23 6,-81-84,255 238,-145-129,97 81,13 22,65 66,-160-139,176 153,-48-53,49 53,-209-200,-114-109,-2 2,-2 1,-1 2,14 22,132 129</inkml:trace>
  <inkml:trace contextRef="#ctx0" brushRef="#br1" timeOffset="3.64">6760 5623,'23'24,"243"231,-71-111,-156-112,-39-32,0 0</inkml:trace>
  <inkml:trace contextRef="#ctx0" brushRef="#br1" timeOffset="3.64">7154 5623,'40'49,"-4"-3,55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3.64">3556 1016,'156'170,"-96"-112,38 53,-72-78,2-2,1-1,1 0,2-3,12 8,140 155,32 9,-186-164,196 162,-62-69,215 122,-9 54,-227-167,-60-62,-55-48,1 0,2-2,0-1,2-2,12 6,78 35,-46-11,55 22</inkml:trace>
  <inkml:trace contextRef="#ctx0" brushRef="#br3" timeOffset="3.64">8577 3418,'62'43,"-24"-26</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3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11082 14104 0,'28'0'47,"-28"28"-16,28 0 0,0-28-31,-28 28 32,29 1-17,-1-29 32,-28 28 0,28 0-31,-28 0-1,28-28 1,1 29 109,-29-1-78,0 0 0,0 0-16,0 1 0,0-1 94,0 0-94,0 29 141,0-29-172,28 0 47,-28 57 16,28-57-32,-28 29 125,0-29-78,0 0-31,-28 29-16,0-29 94,-1 0 16,29 1-47,0-1-79,-28 0 48,0-28-48,28 57 64,0-29 202,0 0-141,28 1-124,-28-1 62,28-28-62,1 0-16,-1 0 15,-28 28 17,28 0-17,29-28-15,-1 57 16,-27-57 15,-1 0 110,0 0-126,0 0 32,29 0 31,-29-28-62,29 28 31,-29-29-31,-28 1 77,57 0-46,-29 28-16,0 0 1,29 0-1,-29 0 16,28-28-32,-27 28 32,-1 0-31,29 0 15,-29 0-15,0 0 46,29 0-46,-29-29 0,0 1-16,0 28 93,29 0 79,-29-56 31,-28 27-187,0 1 0,0 0 109,0-29-94,0 29 125,-28-29-140,28 29 15,0 0 16,-28 28 31,-1-85-62,29 57-1,-28 28 32,28-28-31,0-1 202,-28 29-218,28-28 141,0 0-125,0 0 31,28-1 31,0 1-31,1 28-47,-1 0 62,0 0-46,1 0-16,-1-28 15,0 28 1,29 0 31,-29 0-47,0 0 15,29 0 1,-29-29 0,0 1-1,0 28 17,1 0-1,-1-28 0,0 0 32,1 28-48,-1 0 16,0-29-15,0 1 109,1 0-109,-1 28 77,57 0-14,-57 0-48,29 0 16,-29-28-32,-28-1 17,28 1 14,29 28-30,-29 0 93,0 0-93,0 0-16,1 0 31,-1 0 16,0-28 0,29-29 16,-29 29-1,0 0 63,29-29-94,-29 29 32,0-29 62,29 29-78,-57 0-16,28 0 0,0 28 16,-28-29-47,0 1 16,29 0-1,-1 28 1,0-57 0,-28 29 46,29 28-46,27-28-1,-56 0 17,0-1 30,28 1-31,-28 0 47,0-1-62,29 1 31,-1 0-47,-28 0 109,0-1-31,0 1 16,0-28-31,0 27 46,0 1-78,0 0-15,0 0 15,0-1-15,0-27 31,0 28-47,0-1 31,0-27-31,28 56 31,0-29-15,-28 1 15,29 0-15,-29 0-1,28-1 1,0 1 0,-28 0-1,0 0 1,0-29 15,0 29 0,57 0-15,-57-1 0,0 1-1,28 0 1,-28 0 46,0-1-30,0 1-1,0 0 0,28-1 0,-28-27 32,0 28-32,0-1 63,0-27-79,0 28 17,0-1-17,-28 29 1,28-28 0,0 0 15,0 0 31,0-29 126,0 29-173,0-1 79,0 1-78,0 0-1,0 0 1,0-1-16,0 1 16,0-28 15,0-1-15,0 29-1,0 0 16,0-29-15,0 1 0,0 27-1,0 1 1,0 0 0,0-1-1,0 1 1,0 0 15,0 0 78,0-29-93,0 29 62,0 0-78,0-29 16,0 29-16,0 0 31,0-29-31,0 1 0,-57-58 31,29 1-15,28 57 0,0 28-1,0-1 16,0-27-15,28 56 0,1-28 15,-1-1-15,29 29 93,-29 0-93,0 0 77,0 0-77,1 0 0,-1 0-16,28 0 46,-27 0 17,-1 0-32,29 0-15,-29-28-1,0 0 1,-28-1 0,28 29 46,1 0-62,-1-28 31,0-28-15,29 56 0,-1-29-1,1 1 1,-57 0 0,28 28-1,0-28 32,1 28-16,-1-29-31,0 29 32,0-56-1,1 28-16,-1 28 32,0-29-15,29-27-17,-29 28 1,0-1 62,1 29-78,-1 0 109,0-28-93,0 0 15,1-1 0,-1 1 1,-28 0-32,28 28 0,-28-28 15,28-1 17,1 29-32,-29-28 31,0 0 16,28 0-16,0-1-15,0-27 15,1 56-31,-1-85 78,-28 57-62,28-29 15,-28 29-16,29 0 95,-1-29-16,-28 29-32,0 0-31,28 28-31,-28-57 16,0 29 0,0 0-1,0-1 1,0 1-1,0 0 48,0 0-16,0-1-32,0 1 17,0 0-1,0-29-15,0 29 46,0 0-46,0-1-16,0 1 93,0 0-93,0 0 47,-28 28-47,28-29 16,0 1 0,-28 0 15,-1-57-16,1 85 1,28-28 15,-28 0 16,-1-1-47,1 1 0,0-29 31,0 57 94,-1-28-109,29 0 31,-28 28 0,0 0-47,0 0 0,28-28 15,-29-1 48,1 1-47,0 0 140,0 28-109,-1-28 0,-56-57-32,57 85-15,0-28 0,0-29 47,-1 57 62,1-28-93,0 0 31,0 28-16,-1-29 0,1 1-15,0 28 15,28-28-15,-29 28 156,-27 0-157,28-57 32,-1 29-15,1 0-17,0 28 16,0-29 110,-1 1-110,29 0 16,-28-57-47,0 85 16,0-28-1,28-29 79,0 29-31,0 0-48,0-1 17,0 1-1,0 0-16,-29-29 1,1 29 0,0 28 15,28-28 188,0 0-141,0-1 47,28 1 0,-28 0 437,0 0-546,0-1-16,28 1 125,-28-28-94,0-1 16,29 29-16,-29-1 32,28 1-48,-28 0 32,0 0-47,0-1 32,0 1 14,0-28-30,0 27 47,0 1-48,28 0-15,-28 0 16,0-1-1,0 1 1,0 0 15,28 0 16,1 28-31,-29-29 15,0-27-31,0 27 47,0 1 31,0 0-47,0 0-15,0-1 0,0-27 124,0 28-109,0-1 16,0-27-31,0 28 0,28-1 15,-28-27-16,28 28 1,-28-1 0,0 1-1,28 0 1,1-1-16,-29 1 16,28 0 15,-28 0 0,0-1-15,28 29-1,-28-56 32,57-29-16,-57 29 16,28-1-47,-28 29 32,28-1 14,-28 1-30,0-28 0,29 27 31,-1 1 31,-28 0-16,28 0-31,0-1 79,-28 1-48,29 28-30,-1-28-1,-28 0-16,28-1 64,0 1-17,1 0-31,-29 0 32,28-1-48,0 29 32,-28-28-31,29-29 15,-1 57 0,0-84 1,-28 55 15,28 29-1,1-28-14,-1 0-17,0 0 1,29-29 31,-29 29 78,0 0-110,0-1 17,1-27-32,-1 28 15,0-1 95,1 29-63,-1 0 62,0 0-109,0 0 16,1 0-16,-1 0 140,28 0-93,1-56 78,-57 27 63,0 1-188,-28-28 15,-1 27 32,58 29 234,-1-28-234,29-28 63,-29 56-95,0 0-15,29-29 63,-29 29-32,-28-28-15,56-28 15,-27 56 0,-1 0-15,0-29 15,0 1 31,-28 0-30,29-1-1,-1 1 0,-28 0 0,28 0-31,-28-1 47,0-27 94,29 28-125,-1 28-16,-28-29 15,28 1 16,0 0 16,-28 0 0,29-1-47,-1 29 78,0-28-62,0 0 15,29 28 0,-57-28 16,28-1 31,1 29-62,-1-56 15,0 56-15,0-29 31,1 1-32,-1 28 95,0 0-48,0 0 860,-28-28-375,0 0-547,0-1 47,29 29 390,-1 0-296,28 0-94,-27 0-31,-29-28-1,28 0 1,0 28 15,1 0-15,-29-28-16,28-1 31,0 1 0,0 28-15,1-28-1,-29 0 1,28 28 0,0-29-1,0 1 1,-28 0 0,29 28 15,-1-28 0,-28-1-15,28 29-1,1-28 17,-1 0-1,-28-1 0,28 29-15,29-56 15,-57 28-31,0-1 141,0 1-95,0 0 1,0-29-15,0 29 93,0 0-125,0 0 62,0-1-46,0 1 31,28 0-1,-28-1-46,0 1 32,0 0 15,0-29 46,0 29 17,0 0-63,0 0 62,0-1-93,0 1-1,0-28 63,0 27-78,0 1 32,0-28 77,0-1-15,-28 29-79,-29-29 17,29 57-1,0 0-16,-1-28 48,29-29 249,0 29-265,0 0-31,57 0 31,-29 28 0,-28-29-32,28 1-15,29 28 78,-57-28-31,56-29-31,1 29 15,-29 0 0,29 0 1,-57-1-1,28 29 16,0-28-47,-28 0 15,29 28 1,-1-29 0,0 1-16,0 0 31,1 28 16,-29-28-47,28-1 15,0 29 1,0-28 0,1 0 62,-1 28-78,-28-28 15,28-1 17,1 29-32,-29-28 15,28 28 17,0 0-17,0-28 1,-28 0-1,29 28 1,-1-29 0,-28 1-1,28 0 17,0 28-17,1-57 32,-1 1 0,0 27-31,0 1 30,1 0 17,-29 0 15,28-1-47,0 29-15,1-28 0,-1 28 15,0 0-31,0 0 15,-28-28 48,29 0-63,-1 28 62,0 0-46,0 0 0,1-29-1,-1 29 32,0 0-16,1 0-15,27 0 62,-28 0 0,1 0-62,-1 0-16,0 0 16,0 0-1,1 0 1,-1 0 15,0 0-31,0-28 31,57 28-15,-56-28 0,-1 0-16,0 28 31,0 0 0,1 0-15,-1 0-1,0 0 1,0 0 15,1 0 0,-1 0-15,0 0 47,1 0-48,27 0 1,-28 0 15,1 0 0,27 0 63,-28 28-47,1 0-16,-1 0 32,0 1-16,1-1-32,-1 0 79,0-28-78,0 0-1,1 28 79,-29 1-47,28-29-16,0 28 16,0 0-16,1 0-31,-1-28 16,0 29 78,0-1-48,1 0 95,-29 0-94,0 1-16,0-1 0,0 0 1,28 1-17,0-29 32,-28 56-16,0-28-31,0 1 125,0-1-109,0 0 78,0 0-79,0 1 17,0-1 15,0 0 15,0 0-46,0 29 31,0-29-16,0 1-16,0-1 17,0 0 30,29 0-46,-29 1 62,0-1-47,28 0-15,-28 0 78,0 29-79,56-1 16,-56-27 110,0-1-125,0 0 62,0 0-63,0 29 220,-28-57-220,0 0 17,0 0-32,-1 0 31,-27 0 31,27 0-62,1 28 16,-28-28 47,27 29-1,1-29-46,0 0-1,0 0 1,-29 0 0,1 56 46,27-28 1,1-28 30,0 0-77,-1 29 15,1-29 79,28 28-79,0 0 0,-28-28-31,0 28 16,28 1 15,-29-1 0,1 0 0,0 0-31,28 1 16,-28 27 15,-1-56-15,1 0-16,0 28 31,-29 29 16,29-29-31,0 1 46,-1-1-46,1 28 62,0-27-47,0-1-15,28 0-1,-57 0 1,29-28 0,-29 29-1,29-1 1,-29 28 0,57-27 62,-28-29-63,0 28 17,0 0-32,-1 1 46,1 27-30,0-28 15,0-28-15,-1 29-16,29-1 16,-28 0-1,0 0 1,-1 29 15,1-29-15,0 29 15,28-29-15,-28 0-1,-1-28-15,1 28 16,28 1-1,0-1 1,-56 29 0,56-29 31,-29 0-16,1 0 0,28 1 16,-28 27-31,-1-28 46,1 1-46,0-29 15,0 28-15,-1-28 15,1 28-31,-28 29 15,-1-57 17,57 28-1,-28-28-15,0 28-16,-1 0 31,1-28-16,-29 29 1,29-1 0,0 0 15,0-28-15,-1 0 15,1 29-16,28-1 142,-28 0-110,-29 29 31,-28-29 31,57-28 94,-28 0-187,27-28 31,1 28 0,0-29-16,0 1 78,-1 28-62,1 0-31,0 0-16,0 0 47,-1 0-47,-27 0 109,27 0 94,29 28-15,0 1-157,0-1 0,0 0-15,0 0-1,0 1 1,29-1 15,27-28-15,-27 0 78,-1 0-94,28 28 78,-56 0-63,29 1 32,-29 27 16,28-56-48,-28 29 17,0-1 46,0 0-47,0 0-15,0 1-1,0 27 16,0-28-31,0 1 16,0 27 78,0-28 31,0 1-125,-28-29 15,-1 28 1,29 0 0,0 0 46,0 29-15,-28-29-47,0 1 78,28-1-47,-28 0-15,28 0 0,-29 1-16,29-1 62,-28 0-31,0 29 16,28-29 31,0 0-62,0 0-16,-29-28 31,29 57 32,0-29-32,0 0 0,0 1-15,0-1 31,0 0-47,0 1 15,29-1 17,-29 0-32,0 0 31,0 29-15,0-29 15,0 0-16,0 1 1,0-1 15,0 0-31,0 29 32,0-1-17,0 1 1,0-29 15,0 0-15,0 1-1,0-1 1,0 0-16,0 0 16,0 1-1,0-1 16,0 0 63,0 29-78,0-29-1,28 28 79,29-27-16,-57-1-31,28 0-31,-28 1 78,0-1-94,0 0 15,0 0 1,0 1-1,0-1 1,0 0 15,0 29-15,0-29 31,0 0-32,0 0 1,0 1 0,0-1-1,0 28 17,28 1-17,-28 0 32,0-29-31,0 0-1,0 29 1,28-29 15,1 0-31,-29 0 47,0 1-47,0-1 16,0 28 31,0-27 15,0-1-15,0 0-16,0 0-15,0 1 46,0-1-46,0 0 0,-29 1-1,1-29 16,28 28 1,-28 57-1,0-57 31,-1 0-30,29 0 15,0 1-32,0-1 16,0 0 1,0 0-32,0 1 15,0 27 79,0-27-16,0-1-47,0 0 1,29-28-32,-1 28 15,28-28 32,1 29-16,-1-29 79,-27 0 77,-1 0-140,0 0-31,0 0-1,1 0 17,-29-29-32,56 29 62,-27 0-46,-29 29 265,0 27-250,0-28-15,-29-28 0,1 57-1,0-29 16,-1-28-31,29 28 141,29-28-110,27 0-31,-27 0 0,-1 0 16,28 0-16,-27 0 16,84 0-1,0-56 16,-57-1-15,-27 29 0,-29 0-1,0 56 126,0 0-110,0 1-31,0-1 16,-29 0-1,29 29 1,-28-29 0,0 0-1,28 0 17,0 1 108,28-29-124,29 0-1,-29 28 220,-28 0-220,0 1-15,0-1 16,0 0 0,0 0-1,28-28 79,0 0-78,29 0-16,-29 0 15,29-28 1,-29 0 0,0 0-16,85-57 31,-56 85 0,-85 28 141,28 0-156,0 29-1,0-29-15,-29-28 16,1 28 15,28 1-15,0-1-1,0 0 79,0 0-16,28-28-62,29 0-1,-29 0-15,0 0 16,1 0 15,-1 0 32,0 0-63,29 0 15,-29 0 64,-28 29-64,0-1-15,0 0 16,0 29 15,0-29 0,0 0-15,0 0 46,0 1 17,57-29-48,-29 0 0,0-29-31,0 1 16,57 0-1,-28 0 1,-29-1 15,29 1 16,-29 0-31,28 0-1,29-1 1,-57 1 31,1 28-32,-1-28 1,0 0 15,1 28 1,-1 0-17,0 0 1,0 0-1,29 0 1,-29 0 0,0 0-1,1 0 1,-1 0 0,0 0 46,1 0-46,-1 0-1,0 0-15,0-57 32,1 29 46,-1 0 0,0-1-78,-28 1 15,28 28 1,1-28 31,-29-1-31,28 29-1,28 0 1,-27 0-1,27 0 1,1 0 0,-57-28-1,28 28 1,29-28-16,-29 28 31,0 0-15,29 0-1,-1 0 17,1 0-17,-1 28 1,1-28 0,-29 0-1,0 0 1,29 0 46,-29 0-46,57 0-16,-28 0 31,-29 0-31,28 0 31,-27 0-15,-1 0 0,0 0-1,0-28 1,-28 0 0,29 28 15,-1 0-31,0-57 31,1 29-15,-1 28-1,0-28 17,0 28-32,1-29 15,-1 1 16,0 28-15,-28-28 0,28 28 31,29 0-47,-29 0 62,0-28-46,1 28-1,-1 0 1,0 0 0,-28-29 15,57 29-16,-1 0 1,57 0 0,-28 0-1,-56 0 110,27 0-125,-56-28 0,28 28 16,1 0 0,-1 0-1,57 0 1,-57-28-1,28 28 1,-56-28 31,29-1-31,-1 29 30,0-28-30,-28 0 15,29 28-15,27 0 15,-28-29 94,1 29-109,-29-28 15,28 28-15,0-28 15,0 28 16,1-28 93,-1 28-15,0 0-109,1-29 0,-1 1 109,-28 56 62,-57 29-156,57-29-31,0 0 16,-28 1 0,28-1-1,-28 0 1,-1-28 0,29 29-1,-28-1 1,28 0-1,-28 29 1,28-29 15,0 0 141,0 0-125,0 1-31,28-1-1,-28 0 17,0 0 139,28 1-155,29-29 31,-29 0 47,29 28-47,-29-28-32,0 28 1,1-28-16,27 0 31,-28 0-15,1 28 62,-1-28-63,0 0 1,0 57 15,1-29 1,-1 1 14,0-1-14,-28 0-17,29 0 17,-1-28 77,0 0-93,0 0 30,29 0 17,-29 0-47,0 0-1,29 0 32,-29 0 16,1 0-48,27 0-15,-28 0 141,1 0-141,-1 0 15,28 0 1,-27 0 109,27 29-109,1-1 15,-29 0 16,0-28 62,1 57 32,-29-29-126,28-28 1,-28 28 93,0 29 110,-28-57-188,-1 0-15,-27 0 15,27 0-15,1 0 46,0 0-62,0 0 47,-1 0-15,1-29-32,0 1 15,0 28 1,-1 0 31,-27 0-16,-1-28-15,1 28 30,56-28-14,-29 28-1,1 0 0,0 0-15,0 0-1,-1 0 17,1 0-1,0 0-15,0 0 15,-1 0 47,1 0-47,0 0-15,-1 0 78,1 0-79,28 28-15,0 0 47,-28 0-31,0-28-16,28 29 15,0-1 1,-29 0 62,29 29 63,0-29 93,-28 0-218,0-28-1,0 0 95,-1 0-95,1 0 1,0 0 0,0 0 93,-29 0-78,29 0-15,-1-28 62,1 28-62,0 0 15,0 0 31,-1 0-46,29 28 234,0 1-219,0-1-31,0 0 47,0 0-31,-28-28 249,0 0-218,0 0-16,-29 0-31,29-28 79,-1 0 92,1 28 95,28 28-235,0 0-31,0 1 47,0-1-16,0 0 63,0 29-63,-28-29 32,0 0-47,28 0-1,-29-28 1,-27 57 15,56-29 0,-28-28 16,-29 0-16,29 0-15,-57 0 0,0 0-1,29 0 1,-1 0 0,29 0 15,0 0 0,-29 0-15,29 0-1,-1 0 1,-27 0 15,28 0-15,-29 0-1,29 0 1,0 0 0,-1 0-1,-55 0 1,27-28 0,29 0-1,-1 28 1,-27 0-1,28 0 17,-1-29 30,1 29-46,0 0-1,0 0 1,-29 0-16,29 0 16,-1 0-1,-27 0-15,28 0 32,-1 0-17,1 0 1,0 0 31,0 0-32,-29 0 1,29 0-16,0 0 78,-29 0-62,29 0-16,-29 0 15,29 0-15,0 0 32,28 29-17,-29-29 32,1 0-31,0 0-16,0 0 15,-29 0 1,29 0 15,-1 0-31,1 0 16,0 0 15,0 0 0,-29 0 1,29 0-32,0 0 46,-1 28-30,1-28 47,0 0-48,0 0-15,-1 0 47,1 0 0,0 0-16,-29 0-31,1 28 16,27-28 46,1 57-46,0-29 0,-29-28-1,29 0 63,0 0-46,-29 0 14,29 28-14,0-28-1,-29 29 16,29-1-32,0-28 17,-1 28-1,1-28 0,0 28 47,-1 1-15,1-29-63,0 28 15,0-28-15,28 28 16,-57-28 31,29 28 15,28 1 48,-28-1-110,-1-28 15,29 56 64,-28 1-48,28 0 156,-28-29-171,28 0 62,0 29-62,0-29 15,0 0-31,0 0 16,0 1-1,0-1 32,0 28 62,0-27-93,0-1 15,0 0-15,0 0 0,0 1-1,0-1 16,28-28 32,-28 28-47,28 29-1,29-29 16,-57 0 1,0 1-32,28-1 31,0 0-15,29 29-1,-29-29 32,29 0 141,-1 29-173,-27-57-15,-1 0 31,28 28 16,1 0-31,-1 29 46,-27-57-30,-1 0-17,0 0 79,1 0 0,-1 0-47,0 0-47,0 0 0,29 0 47,-29 0 93,0 28-109,1 0 32,-29 1-47,0-1 93,0 0-78,0 0-15,0 1-1,0-1 48,0 28 15,0-27-31,0-1 31,0 0-31,0 0-16,0 1 0,-57-1-31,29 29 32,28-29-17,0 0 1,-28 29 0,-29-29-1,57 28 95,0-27-79,0-1 16,0 28-16,-28-56 0,28 29 16,0-1-31,0 0 15,0 0-15,0 1-1,-28-29 1,28 56 15,0-27-15,-29-29-1,29 28 17,0 28-32,-28-27 31,28-1-16,0 0 32,0 0-15,0 1-17,0 27 32,0-28 16,-28-28-32,28 29 16,0 27 31,0-27 31,-29-1-93,1-28-1,28 28 17,0 0-17,-28 1 17,0-1-1,-1 28 31,1-27 63,0-1-62,0 0 77,28 29-108,-29-57-17,1 0 48,-29 0-16,29 0-47,0 0 140,-29 0-140,29 0 32,0 0-1,0 0-16,-1 0-15,1 0 16,0-29 47,-29 1-48,29 0 32,0 0-16,28-1 47,-29 29-62,1-28 47,28-28-1,0 27-31,-28 1-15,0 0 15,28 0 16,0-1-31,0-27 62,-29-1-63,1-28 142,0 85-142,0-28 1,28 0 31,-57-29-32,29 57 64,28-28-64,-29 28 1,-27-28 31,28 0 140,-1-1-171,29 1 31,-28 28 15,0-28 16,0-1-15,-1 1-1,1 0-30,28 0 108,0-1-77,0 1 30,0 0-77,0 0 93,0-1 188,-28 29-250,0 0-16,28 29-31,-29-1 16,1-28 15,0 28 1,28 0 14,-29-28 48,1 0-94,28 29 16,-56-29-1,27 0-15,29 28 16,-28-28 0,-28 0-1,-1 28 1,29-28 15,28 28 125,-29 1-140,1-29 15,28 28 16,0 0 16,0 1 30,0-1-14,0 0-33,0 0-30,0 1 0,-28-1 15,28 0 94,-28 0-109,-1-28-16,29 29 31,0-1-16,-28 0 1,28 0 203,-28 1-204,28-1 17,0 0-32,-28-28 109,-1 29-78,1-1 79,28 0-95,-28 0 1,-29 1 15,57-1 32,-28-28-48,0 28 1,-1 0 0,29 1 30,-28-29 48,0 56-78,28-28 15,0 1-15,0-1 62,-28 0-63,-1 29 64,29-29-33,-28 0-14,28 1 186,0-1-186,0 0-32,0 0 31,0 1-15,0 27 187,0 1-16,0-29-109,0 0-31,0 29 31,28-29-46,-28 0 46,0 0 62,29 1-15,-29-1-78,28-28-47,-28 57 31,28-1-15,-28 1 203,0-29-63,0 0-156,0 0 16,0 29-1,-28-57 32,28 56 31,0-27-62,0-1 31,-28 29-47,28-29 62,0 0 16,0 0-62,0 1 0,0-1-1,0 28 48,-29-27-63,29-1 78,0 28-47,-28-56-15,28 29 31,0-1 15,0 0-15,0 0 31,0 1-78,0 27 63,0-27-48,0-1 17,28 0 61,-28 0-15,0 1-62,0-1 31,0 0-16,0 0-31,0 1 78,0 27-31,-28-56-47,28 28 31,-28 29 1,28-29-1,-28 29-31,28-29 78,-29 29-31,29-29 15,0 0-30,-28 0-17,28 1 48,-28 55-1,-1-55-46,1-29 0,28 28 62,0 0-78,-28 0 31,0 1-31,-1-1 31,29 0 32,0 0-48,-28-28 1,0 85 0,28-56 93,-28-1-31,-1 0-62,1 0 46,28 1-31,-28-29-15,0 0 0,-1 0 62,-27 0-78,27 0 15,1 0 298,0 0-282,0 0-31,-1 0 31,29-29-31,-28 1 110,0 0 155,0 28-249,-1 0 0,-27 0-1,27 28 95,1 0-95,28 1 110,0-1-109,0 0 0,0 29-1,0-29 79,0 0-78,0 0-16,0 29 125,0-29-94,0 1 31,0-1 1,0 0-63,0 0 15,-56 1 17,56-1-17,-29 28 1,1-56 93,28 29-93,-56 27 0,27-56 155,29 28-139,-84 1 15,55-1-1,1 0 64,0-28-48,-1 0 63,1-28-125,-28 28 32,27-28 14,1 28-30,-28-29 62,27 1-78,1 0 94,0 28-32,-1 0-62,29-28 47,-28-1-15,28 1-1,0-28 141,0 27-141,0 1-31,0 0 31,0 0 0,0-1 1,0 1-1,0 0 0,0-1 0,0 1 16,0 0 94,0 0-141,-28 28 16,0 0-1,28-29 16,-29 29 48,1 0-64,0 0 16,0 0 48,-1 0-64,-27 0 16,28 0-31,-1 0 47,-27 0 0,27 0 16,1 29-63,0-29 31,0 28 16,-1-28-32,1 28 17,0-28-17,0 0 1,28 28 0,-29-28-1,-27 29 16,27-1-15,-27-28 0,-29 0-1,57 0 1,0 0 15,-1 0-15,-27 0-1,28 0-15,-29 0 32,29 28-32,-1-28 62,1 0-46,0 0-1,0 0 1,-1 0 31,-27 0-16,28 0-15,-1 0 15,1 0-15,0 0 15,-1 0 0,1 0-15,-28 0-1,27 0 1,-27 0 15,28 29 32,-1-29-48,1 28 64,28 0-64,0 0 1,-28-28-16,0 29 31,28 27 47,0-28-62,0 1 15,0-1-31,-29 0 16,29 0 62,0 1-31,0-1-32,-56 0 48,27 0-48,29 1 64,-28-1-64,-28 29 1,-1-1 62,1-28-62,27-28 15,-27 29-31,-1-29 15,29 0 1,0 0 0,28 28-1,-29 0 17,-27 0-1,28-28 78,-1 57-93,1-29-1,0-28 32,0 0-31,-1 0 46,-27 0-46,27 28 31,1-28-31,0 29-16,0-1 46,-1-28-46,1 28 32,0-28-32,28 28 15,-28-28 48,-1 0-48,-56 57 1,57-29 15,0 1-15,0-29 0,-1 0 155,1 0-155,0 0 62,0 0 78,-1 0-140,-27 0 15,28 0 32,-1-29-63,1 29 31,0-28 63,-1 0-63,29-1 0,-28 29-31,0-28 0,0 0 16,-1 0 62,1-1-78,0 29 31,0-28-31,-1 28 47,29-56 31,0 27-62,-56 1 0,27 0-1,29 0 1,-56-1 31,28 1-16,28 0 63,0 0-47,0-1-1,0-27 1,0 27-31,0 1 31,0 0 31,0 0-47,0-1 32,0 1-1,0 0-15,-29 0-16,1-1 32,0 1-1,0 0-15,-1 0 16,29-29 15,-28 57 0,0 0-47,0 0-15,-29 0-16,29 0 15,-1 0 1,-55 0 0,55 0-1,1 0 1,0 0 78,0 0 93,-1 0-187,29 28 63,-28-28-1,28 29-62,-28-1 47,-1 0 62,1-28-93,0 0 15,0 0 32,28 28-48,-29 1 17,1-29-1,0 0-15,0 28 93,-1 0-78,29 0 110,-28-28-141,0 29 47,28 27 218,-28-56-233,28 28 155,-29-28-15,1 29-172,0 27 281,28-27-125,-29-29-109,1 28-15,0 0-1,0 0 31,-1-28-46,1 29 109,0-29-109,28 28 15,-28-28-16,-1 28 1,-27 0 0,-29-28 77,57 29-30,-29-29-16,29 0 0,0 28-16,-1 0 0,-27 0 0,28-28 16,-29 0 0,29 0 31,-1 29-46,1-29-17,0 0 1,0 28 93,-1-28-109,1 0 188,0 0-110,0 28-63,-1-28 32,1 0-31,0 0 93,-1 0 79,1 0-173,28-28 32,0 0-47,0-1 32,0 1 14,0 0-30,0 0 31,0-1-31,0 1-1,0 0 32,0 0-31,0-1-1,28 29 32,1-28-16,-1 0 16,29 28-31,27-28 0,-27-1 93,-29-27 94,-28 27-15,28 29-173,-28-28 110,0 0-94,-28 28 1,0 0-32,0 0 15,-1 0 17,1 0-32,-28 0 46,27 0-30,1 0 15,-29 0-15,1 0 359,28 0-375,-1 0 78,1 0-62,0 0-16,0 0 0,-1 0 15,1 0 32,-29 0-31,29 0 93,0 0-93,0-57-1,-1 57-15,-27-28 16,28 28-16,-29-28 31,29 28-15,0 0 0,-1 0 62,1 0 0,0-28-16,-1-29-30,1 29-1,0 0 156,28-1-171,0 1 78,0-28-79,0 27 142,0 1-48,0 0 16,0-1-94,0 1 32,0-28 249,0 27-31</inkml:trace>
  <inkml:trace contextRef="#ctx0" brushRef="#br0" timeOffset="9110.1">9555 15771 0,'28'0'110,"1"0"-110,-1 0 31,0 0-16,0 0 32,29 28-31,-29-28 0,0 0-1,1 0 1,-1 29 109,-28-1-94,0 0 47,0 29-62,0-29 15,28 0 0,-28 1-31,0-1 47,0 0-31,29 0 93,-29 1-93,28-1-16,-28 0 31,28 0 16,0-28 78,1 0-125,27 0 125,-28 0-125,1 0 62,27 0-62,-27 0 32,-1 0-32,0 0 31,0 0 0,1 0-15,-1 0-1,0 0 1,0 0 78,1-28-79,-1 0 17,28 0 30,-27-1-46,-29 1 31,28 28-16,0 0-31,1-28 16,-29 0-1,28 28 95,0 0-95,-28-29 1,28 1-1,1 28 17,-1-28 77,-28-1-93,28 1-16,0 28 15,-28-28 1,29 0 93,-29-1-77,0 1-17,28-28 1,0 56-1,-28-29 1,0 1 31,29 28 0,-1-28-16,0-29 0,0 57 1,-28-28-1,0 0 31,0-1-62,0 1 32,0 0-32,0-29 109,0 29-78,-28 0 47,0 0 79,0-1-111,28 1 64,-29 0 93,1 0-156,28-1 172,-28 1-204,28-28 173,0 27-157,0 1 94,0 0-109,28 28 15,0 0 0,1 0-15,-1-29-16,0 29 140,0-28-124,-28 0 15,57 28 79,-29 0-95,-28-28-15,28-1 47,1 29 47,-1 0-79,-28-28 1,28 0 156,-28 0-141,-28 28-15,0-29 46,-1 1 16,29 0-15,0 0-47,-28-1 77,0 29-61,28-28 61,0 0-77,-28 28 0,-1-28 15,1-1 109,28 1-30,0 0-1,0-1-78,28 29 94,-28-56-109,0 28 125,0-29 171,-28 29-218,28 0-16,-28-1 0,0 29-15,28-28-48,-29 0 17,1 0 30,0 28 16,-1 0-31,1 0 16,0-29-1,0 29 47,-1-28-109,29 0 172</inkml:trace>
  <inkml:trace contextRef="#ctx0" brushRef="#br0" timeOffset="15702.26">12976 15517 0,'0'-29'141,"0"1"-125,0-28 109,0 27-47,0 1 31,0 0-62,-29 28 62,1 0-77,0-28-1,0 28 47,-1 0-16,1 0 32,0 0-16,-29 0-46,29 28 93,28 0-79,0 0-30,0 1 109,0 27-109,0-28 109,0 1-110,0-1 1,0 0 15,0 1-15,0 27 15,0-28 0,0 1 63,0-1-63,0 0-31,28-28 157,0 28-126,29-28 16,-57 29 15,28-29-46,1 0 203,-1 0-141,0 0-16,-28-29 32,28 29-94,-28-28 62,0-28-46,0 27 109,0 1-94,0 0-31,0 0 32,0-1-32,29-27 140,-29 27-140,0-55 141</inkml:trace>
  <inkml:trace contextRef="#ctx0" brushRef="#br0" timeOffset="23081.55">14530 12606 0,'0'-29'391,"29"29"-313,-29-28-78,56 28 172,-27 0-47,-29 57-16,0-29-62,0 0-16,0 0-15,0 1-16,0-1 15,0 0 1,0 0 15,-29 1 32,29-1-32,-28 0-31,28 0 16,0 1 15,-28 27 0,28-27 16,-29-1-47,1-28 47,28 56-16,0-27-15,-56 27 15,27-28-15,29 1 30,0-1 17,-28 0-16,28 0 15,-56 29-46,27-1 15,1-27-31,0-1 16,28 0-1,-29 1 1,1-1 78,28 28-79,0-27 17,0-1 61,-28-28-61,28 28-17,0 0 17,0 1 61,-28-29-93,-1 28 63,29 0-16,-28 0 156,-28-56 31,56-28-187,0 27-47,0 1 16,0 0 46,0 0 1,0-1-63,28 1 31,-28 0-15,0 0-1,28 28 63,29-29 32,-29-56 30,0 85-108,29-28-17,-29-57 110,29 29 31,-57 28-140,0-1-16,0 1 16,0 0 15,0 0 47,0-1-47,0-27-15,28 28 0,0-1 62,-28-27-31,28 27-32,-28 1 32,29 28 47,-29-28-32,28 0-46,-28-1 78,56-27-32,-56 28 141,29 28-187,-29-57 0</inkml:trace>
  <inkml:trace contextRef="#ctx0" brushRef="#br0" timeOffset="27127.08">15520 11701 0,'-57'0'110,"1"28"-95,28 1 16,-1-1 32,29 0-47,0 0-1,-28 1 16,0-1-15,-1 0-16,29 0 78,0 1-62,0-1-1,0 0 1,0 1 0,0 27 46,0-28-15,0 1-31,0 27-1,0-28 1,0 1 0,0-1 15,0 0-16,0 0 17,0 1 30,0-1-62,0 0 31,0 1 48,0-1-64,0 0-15,0 0 47,0 29 16,0-29-63,0 0 62,29 1-15,-29-1-31,0 0-1,0 0 1,0 1-16,0-1 31,28 0-15,-28 0 202,28-28-202,1 0 0,-1 0 15,0 0-31,0-28 16,1 0-1,-29 0 63,28 28-78,-28-29 16,28-27 0,0-29 15,-28 57 16,0-29-16,0 29-15,29-28-1,-29-29 1,0 56-1,0 1 1,28 0 0,-28-29 93,28 1-109,0 28 31,-28-1 16,29 1-16,-1 0 1,0-29-1,1 29-15,-1 0-1,-28-1 16,28 29-31,0 0 47,1-28-15,-1 0 14,0 28-46,0-28 47,-28-1-47,29 1 16,-29-57 15,28 57-31,-28 0 110,0-29-110,0 29 31,0 0-16,0 0 95,0-1-63,0 1-16,-28 28-15,-1-28-1,1 28 48,-57 0-63,57 0 15,-28 0 1,27 0 0,1 0-16,0 28 62</inkml:trace>
  <inkml:trace contextRef="#ctx0" brushRef="#br0" timeOffset="30966.39">18601 9892 0,'-28'0'141,"28"28"-95,-28-28-30,-29 29 15,29-1 32,0-28-48,-29 28-15,29 1 79,0-29-64,-1 0-15,-27 0 16,-1 28-1,29 0 17,0-28 15,-1 0-16,1 0-16,0 28 1,-29 1 0,29-1 77,28 0-61,0 0-17,0 1 32,0-1-16,85 0-31,28 0 32,-85-28 46,0 29-47,1-1 78,27 0-93,-27 0 0,-1 1 46,0-29 16,0 0-46,1 28-32,-1 0 15,0-28 16,0 0-15,1 0-16,27 0 47,1 0-31,-1 0 15,-27-28 125,-29 0-109,0-1-31,28 29-16,-28-84 31,0 55-16,28 29 1,-28-28 15,0 0-15,0 0 15,0-1-15,0 1 78,0 0-79,0 0 1,0-1 15,-56 1 0,27-28-15,1 27 46,-29 1-46,29-29 31,0 57-31,0-28-1,-1 28 126,1-28-141</inkml:trace>
  <inkml:trace contextRef="#ctx0" brushRef="#br0" timeOffset="34788.25">18375 10740 0,'-28'0'79,"0"0"-33,-1 0-30,1 0-16,0 0 16,-1 0-1,-55 28 17,84 1-32,-29-29 93,1 28-93,0-28 47,0 28 0,28 0-16,-29 1-15,1-1 0,28 0 15,0 1-16,0-1 48,0 0-16,0 0-47,28 1 15,1-1 17,27-28 61,-28 28-14,-28 0-33,0 1-30,29-1 31,-29 0-31,0 0 30,0 1-30,0-1 31,0 0 0,0 0-47,28-28 297,0 0-282,0 0-15,1 0 16,-1-28 15,0 0-15,1 28-1,-1-57 1,0 29 0,0 0-1,29-29 1,-29 57 15,0 0 32,1 0-63,27-28 15,-28 0 1,29 0 15,-57-1 94,28 29-109,29-28 31,-57 0 0,28 0-1,0-1-46,-28 1 16,0 0 15,0-1-31,29 29 47,-29-28 78,28-57-109,-28 57 78,0-28-79,0 27 32,0 1-31,-28 28 77,-1 0-61,1 0-17,0 0 1,0 0 0,-1 0 15,-56 0 16,85 28 46,-28 1-61</inkml:trace>
  <inkml:trace contextRef="#ctx0" brushRef="#br0" timeOffset="41822.51">16849 8479 0,'0'-28'172,"0"-1"-141,0 1 0,0 0 0,0 0 16,0-1-31,-29 29 0,1 0-16,28-28 46,-28 0-14,-1 28-32,1 0 31,0-28-31,0-1 31,-1 29-15,1 0-1,0 0 1,-29 0 47,29-28-1,0 0-62,-1 0 63,1 28-48,0 0 16,0 0-15,-1 0 0,1 0 15,0-29-15,-29 29 93,29 0-78,0 29 16,28-1-16,0 28 1,0-27-1,28-1-16,-28 28 32,0-27-47,0-1 32,28 0-17,1 0 16,-1 1 1,0-29 15,0 28-47,1 29 62,27-29-62,-28-28 31,29 28 16,-29 0-31,1 1-1,-1-29 17,0 0-1,0 0 16,29 0-16,-29 0 78,0 0-77,1 0-17,-1 0 17,29 0-17,-29 0 48,0 0-48,0 0 1,1-29 171,-1 29-171,-28-28-16,28 0 188,-28 0-126,0-29 391,0 29-422,0-1 188,-28 29-219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6">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2">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2">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5">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64">4334 2256,'-3'55,"2"-1,3 1,2 0,2-1,3 0,2 0,3-1,2-1,2 0,22 42,-35-85,0 0,1-1,0 0,1 0,0-1,0 0,0 0,-2-3</inkml:trace>
  <inkml:trace contextRef="#ctx0" brushRef="#br1" timeOffset="3.64">4340 2256,'0'0,"0"0,0 0,0 0,0 0,27 0,-11 5,-1 1,0 1,0 0,-1 0,1 2,-2 0,1 0,-1 1,-1 1,1 1,8 5,-1 1,-1 1,-1 1,-1 0,-1 1,0 1,-2 0,-1 1,0 1,-2 0,-1 1,0 0,3 19,-2 2,-2 1,-2 1,-2-1,-2 1,-3-1</inkml:trace>
  <inkml:trace contextRef="#ctx0" brushRef="#br1" timeOffset="3.64">5290 2256,'0'34,"-2"77,-1-43,3-1,3 1,3-1,7 27,-9-75,0-1,2 1,0-1,1 0,0 0,2-1,0 0,1-1,1 0,-1-2</inkml:trace>
  <inkml:trace contextRef="#ctx0" brushRef="#br1" timeOffset="3.64">5411 2981,'5'5,"8"9,1-1,0 0,1-1,11 7,-19-15,0 1,0-1,0-1,1 0,-1 0,1 0,0-1,0 0,0 0,0-1,0 0,0-1,0 1,5-2,-1 0</inkml:trace>
  <inkml:trace contextRef="#ctx0" brushRef="#br1" timeOffset="31985.93">5353 2256,'50'34,"-26"-17,0 0,-1 2,-1 0,0 2,-2 0,-1 1,0 1,-2 1,0 1,-2 0,-1 1,-1 0,-1 1,4 15,-5 1,-2 0,-2 0,-2 1,-2 0,-1 30,-3-15,1-47</inkml:trace>
  <inkml:trace contextRef="#ctx0" brushRef="#br1" timeOffset="3.64">6204 2977,'-1'32,"-30"54</inkml:trace>
  <inkml:trace contextRef="#ctx0" brushRef="#br1" timeOffset="3.64">6191 3095,'19'-29,"-27"12,20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0,-2-2</inkml:trace>
  <inkml:trace contextRef="#ctx0" brushRef="#br1" timeOffset="3.64">6416 3095,'0'-2,"0"0,0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inkml:trace>
  <inkml:trace contextRef="#ctx0" brushRef="#br1" timeOffset="3.64">6330 3095,'2'-1,"-1"1,0-1,1 0,-1 1,0-1,0 0,1 0,-1 0,0 0,0 0,0 0,0 0,0-1,-1 1,1 0,0 0,0-1,-1 1,1 0,-1-1,1 1,-1-1,0 1,1-1,-1 1,0-1,0 1,0-1,0 1,0-1,-2 1,1 1,0-1,-1 1,1-1,0 1,-1 0,1 0,0 0,-1 0,1 0,-1 0,1 0,0 0,-1 0,1 0,-1 1,1-1,0 1,-1-1,1 1,0-1,0 1,0 0,-1 0,1-1,0 1,0 0,0 0,0 0,0 0,0 0,1 1,-1-1,0 1,-4 3,-9 7</inkml:trace>
  <inkml:trace contextRef="#ctx0" brushRef="#br1" timeOffset="3.64">3992 3336,'0'44,"0"-31,-2-9,1 1,0 0,0 0,0 0,1 0,0 0,0 0,0 0,0 0,1 0,0 0,0 0,0 0,1 0,0 0,-1-1,2 1,-1-1,0 1,1-1,0 0,0 0,0 0,1 0,-1-1,1 1,0-1,0 0,0 0,0 0,1-1,-1 0,1 1,-1-2,1 1,0 0,1-1,-5-1,1 1,0 0,0-1,0 1,-1-1,0 1</inkml:trace>
  <inkml:trace contextRef="#ctx0" brushRef="#br1" timeOffset="3.64">4115 3541,'2'-1,"-1"0,1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51:21.390"/>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2392 962,'12'-2,"55"-4,1 3,-1 3,1 2,-1 4,0 2,1 4,115 37,458-23,-585-29,-55 2,-1 1,1-1,0 0,0 0,0 1,-1-1,1 0,0 0,-1 0,1 0,0 0,-1 0,0 0,1 0,-1 0,0 0,1 0,-1-1,0 1,0 0,0 0,0 0,0 0,0 0,0 0,0-1,0 1,-1 0,1 0,0 0,-1 0,1 0,-1 0,1 0,-1 0,0 0,1 0,-1 0,0 0,0 1,1-1,-1 0,0 0,0 1,0-1,-20-25,-1 0,-2 2,0 1,-1 0,-1 2,-4-1,-93-83,117 96,1-1,0 1,1-1,0 0,0 0,1 0,0 0,1 0,0-1,1 1,0-1,1 0,0 1,0-1,1 0,1 1,0-1,3-8,24-124,-28 123,0 0,-1 0,-1 0,0 0,-2 0,-1 0,0 0,-7-17,10 36,0 1,0 0,0 0,0 0,0 0,0 0,0 0,0 0,0 0,0 0,0 1,0-1,0 0,0 0,0 1,1-1,-1 1,0-1,0 1,0-1,1 1,-1 0,0-1,0 1,1 0,-1 0,1-1,-1 1,0 0,1 0,0 0,-1 0,1 0,0 0,-1 0,1 0,0-1,0 1,0 0,-1 0,1 0,0 0,1 0,-1 0,0 1,-174 364,51-143,37-50,80-164,-35 47,40-55,1 1,-1-1,0 0,0 0,0 0,-1-1,1 1,0 0,0 0,0-1,-1 1,1 0,0-1,-1 1,1-1,0 0,-1 1,1-1,-1 0,1 0,-1 0,1 0,0 0,-1 0,1 0,-1-1,1 1,0 0,-1-1,1 1,0-1,-1 0,1 1,0-1,0 0,0 0,-1 0,1 1,0-1,0 0,0-2,-5-7,2-1,0 0,0 0,1 0,0 0,1 0,0-1,1 1,0-1,1 0,0 1,1-1,0 1,1-4,-1 9,8-43,2 1,2 0,2 1,3 0,1 2,2 0,3 1,1 2,2 0,1 2,4 0,52-89,-60 86,-21 37,-1-1,1 1,0 0,0 0,0 0,1 1,0-1,0 1,1 0,-1 0,1 0,0 1,0 0,1 0,-1 0,1 0,0 1,0 0,0 0,0 1,1-1,-1 2,1-1,3 0,102-35,-111 35,1 1,-1 0,0-1,1 1,-1 0,1 0,0 0,-1 0,1 0,0 0,0 0,-1 1,1-1,0 1,0-1,0 1,0 0,0 0,0 0,0 0,0 0,0 0,-1 0,1 0,0 1,0-1,0 1,0 0,0-1,-1 1,1 0,0 0,-1 0,1 0,-1 1,1-1,-1 0,1 1,-1-1,0 0,0 1,0 0,0-1,0 1,0 0,0-1,0 1,-1 0,1 0,-1 0,1 0,-1 0,0 20,-1 0,-1 0,-1 0,-1-1,-1 1,-1-1,-1 0,0 0,-2-1,0 0,-2-1,0 0,-13 17,-15 22,-3-1,-3-3,-2-1,-2-2,-38 29,-22 24,83-77,-2 0,-2-2,0-1,-1-1,-1-2,-23 11,21-15,0-1,-1-2,-1-2,0-1,-1-2,-7 0,-292 28</inkml:trace>
  <inkml:trace contextRef="#ctx0" brushRef="#br0" timeOffset="-1">1666 1680,'15'-9</inkml:trace>
  <inkml:trace contextRef="#ctx0" brushRef="#br0" timeOffset="-3">1778 1619,'9'-4</inkml:trace>
  <inkml:trace contextRef="#ctx0" brushRef="#br0" timeOffset="-5">2000 1520,'53'-21,"89"-28,103-40,-176 62,-2-3,-1-3,43-29,-72 37,1 1,2 2,0 2,36-13,-76 34,0 0,-1-1,1 1,0 0,0 0,-1 0,1-1,0 1,0 0,0 0,0 0,0 0,0-1,0 1,0 0,1 0,-1 0,0-1,0 1,1 0,-1 0,0 0,1-1,-1 1,1 0,-1-1,1 1,-1 0,1-1,-1 1,1-1,0 1,-1-1,1 1,0-1,0 0,-1 1,1-1,0 0,0 1,-1-1,1 0,0 0,0 0,0 0,0 0,-1 0,1 0,0 0,0 0,0 0,-1 0,1 0,0-1,0 1,0 0,-1 0,1-1,0 1,0-1,-1 1,1-1,-1 1,2-1,-18 19,0-1,0 0,-2-2,0 0,-1 0,0-2,-19 10,-579 296,469-218,4 6,-27 34,-70 54,-120 82,296-221,81-53,231-100,334-119,151-17,16-4,-615 192,-23 13,-1-5,-1-5,-3-4,-2-6,-2-3,53-41,-90 51,-64 45,1 0,-1 0,1 0,-1 0,1 0,-1 1,1-1,-1 0,0 0,1 1,-1-1,1 0,-1 1,0-1,1 0,-1 1,0-1,1 0,-1 1,0-1,0 1,1-1,-1 1,0-1,0 0,0 1,0-1,0 1,0-1,0 1,1-1,-1 1,-1-1,1 1,0-1,0 1,0-1,0 1,0-1,0 1,0-1,-1 1,1-1,0 0,0 1,-1-1,1 1,0-1,-1 0,1 1,0-1,-1 0,1 1,0-1,-1 0,1 0,-1 1,1-1,-1 0,1 0,-1 0,1 1,0-1,-1 0,-26 29,0-1,-2-1,0-1,-2-2,-1-1,-1-1,-29 14,15-8,-778 427,513-268,-6-1,-118 101,298-193,-130 77,307-202,200-144,8 10,7 10,7 13,223-87,-228 124,-20 11,-5-11,55-42,21-44,-174 125,-125 73,-97 73,-626 402,-136 107,129-82,250-174,436-310,0 1,2 1,1 2,1 2,1 0,2 2,1 2,2 0,1 2,-10 18,34-52,1 1,-1-1,0 0,0 1,1-1,-1 1,1-1,-1 1,1-1,0 1,0-1,-1 1,1-1,0 1,0-1,0 1,1-1,-1 1,0-1,1 1,-1-1,1 1,-1-1,1 1,0-1,-1 0,1 1,0-1,0 0,0 1,0-1,0 0,0 0,0 0,1 0,0 0,67 8,219-80,-45-4,-5-9,-3-12,-5-9,210-132,-355 182,-4-4,-1-4,-4-3,-2-3,9-17,-27 23,3 4,3 2,2 2,2 4,31-16,-95 65,64-39,1 4,2 2,31-10,-100 46,0-1,0 1,0 0,-1-1,1 1,1 0,-1-1,0 1,0 0,0-1,0 1,0-1,1 1,-1 0,0-1,0 1,1-1,-1 1,0-1,1 1,-1-1,1 1,-1-1,1 1,-1-1,1 1,-1-1,1 0,-1 1,1-1,-1 0,1 0,0 1,-1-1,1 0,-1 0,1 0,0 0,-1 0,1 0,0 0,-1 0,1 0,0 0,-1 0,1 0,-1 0,1 0,0-1,-1 1,1 0,-1 0,1-1,0 1,-1-1,1 1,-1 0,1-1,-1 1,0-1,1 1,-1-1,1 1,-1-1,-118 114,-711 554,648-543,-5-8,-5-8,-173 69,-464 178,787-339,41-17,1 1,-1 0,0-1,0 1,0-1,1 1,-1-1,0 1,0 0,0-1,0 1,0-1,0 1,0-1,0 1,0-1,0 1,0 0,-1-1,1 1,0-1,0 1,0 0,0-1,-1 1,1-1,0 1,0 0,-1-1,1 1,0 0,-1-1,1 1,0 0,-1 0,1-1,0 1,-1 0,1 0,-1 0,1-1,0 1,-1 0,1 0,-1 0,1 0,-1 0,1 0,-1 0,1 0,0 0,-1 0,1 0,-1 0,1 0,-1 0,1 1,45-37,63-26,4 4,1 6,100-30,267-77,454-85,-449 126,-271 38,-196 71,-28 16,-34 20,-680 409,533-328,-5-10,-4-8,-3-8,-4-10,-27-2,-49-1,-246 25,431-83,283-62,707-163,-315 83,-467 104,-2-5,-1-5,-2-4,34-22,-135 61,34-17,-30 13,-20 11,-153 71,2 8,-24 25,-29 14,-181 98,220-132,133-67,48-8,179-12,-24-7,0-7,0-7,-2-7,53-20,-158 32,-46 18,-155 101,58-43,33-24,1 2,1 3,-48 50,66-41,38-50,0-1,-1 1,1-1,0 1,0-1,0 1,0-1,0 1,1-1,-1 1,0-1,1 1,-1-1,1 0,-1 1,1-1,0 1,-1-1,1 0,0 0,0 1,0-1,0 0,0 0,0 0,1 0,-1 0,0-1,0 1,1 0,-1 0,0-1,1 1,-1-1,1 1,-1-1,1 0,-1 1,1-1,-1 0,1 0,0 0,39 7,1-2,0-2,0-1,0-2,1-3,-1-1,0-2,-33 6,52-6,0-2,0-3,-1-3,40-15,-50 5,-49 23,-1 0,1 0,-1 0,1 1,-1-1,0 0,1 0,-1 0,0 0,0 0,0 0,0 0,0 0,0 0,0 0,0 0,0 0,0 1,0-1,-1 0,1 0,0 0,-1 0,1 0,-1 0,1 1,-1-1,1 0,-1 0,1 1,-1-1,0 0,1 1,-1-1,0 0,0 1,0-1,1 1,-1 0,0-1,0 1,0 0,0-1,0 1,0 0,0 0,1 0,-1 0,0-1,0 2,0-1,0 0,0 0,0 0,0 0,0 0,0 1,0-1,-251-13,252 13,1-1,-1 1,1-1,-1 1,0 0,0-1,1 1,-1-1,0 1,0-1,1 1,-1-1,0 1,0-1,0 0,0 1,0-1,0 1,0-1,0 1,0-1,0 1,0-1,0 1,0-1,-1 1,1-1,0 1,0-1,-1 1,1-1,0 1,0-1,-1 1,1-1,-1 1,1 0,0-1,-1 1,1 0,-1-1,1 1,-1 0,1 0,-1-1,1 1,-1 0,0 0,53-25,62-21,-115 46,1 1,0-1,0 0,-1 1,1-1,0 0,-1 0,1 1,0-1,-1 0,1 0,-1 1,1-1,0 0,-1 0,1 0,-1 0,1 0,-1 0,1 1,0-1,-1 0,1 0,-1 0,1-1,-1 1,1 0,0 0,-1 0,1 0,-1 0,1 0,-1-1,1 1,0 0,-1 0,1-1,0 1,-1 0,1 0,0-1,-1 1,1 0,0-1,0 1,-1 0,1-1,0 1,0-1,0 1,0 0,-1-1,1 1,0-1,0 1,0-1,0 1,0-1,0 1,0 0,0-1,0 1,0-1,0 1,1-1,-1 1,-63 7,1 4,0 1,1 4,0 2,-3 5,-6-1,47-19,26-10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53:39.984"/>
    </inkml:context>
    <inkml:brush xml:id="br0">
      <inkml:brushProperty name="width" value="0.35" units="cm"/>
      <inkml:brushProperty name="height" value="0.35" units="cm"/>
      <inkml:brushProperty name="color" value="#FFFFFF"/>
      <inkml:brushProperty name="ignorePressure" value="1"/>
    </inkml:brush>
  </inkml:definitions>
  <inkml:trace contextRef="#ctx0" brushRef="#br0">6717 5345,'30'2,"11"-1,38 7,6 2,41-1,0-2,26-3,-12-1,17-1,-17-2</inkml:trace>
  <inkml:trace contextRef="#ctx0" brushRef="#br0" timeOffset="25001.98">2633 2475,'-74'36,"-496"258,343-169,-272 167,440-261,77-55,61-35,2 4,2 3,41-16,-15 7,5-4,-166 85,-83 52,3 5,3 6,-89 77,89-49,-103 116,115-109,78-79,0 2,3 1,2 2,-27 44,-247 400,284-441,3 1,2 1,2 1,2 1,-5 39,16-77,-4 29,1 1,2 0,2 1,2-1,2 1,-9 361,23-42,-7 84,-8-420,1 0,2 0,0 0,2-1,1 0,1 1,1-2,1 1,2-1,0-1,1 0,2-1,0 0,2-1,0 0,2-2,18 18,162 155,94 125,-71-51,119 12,-151-169,-169-99,60 34,1-4,3-4,6-1,11 0,3-4,0-5,2-4,0-5,64 1,264-12,-130-41,-237 25,0-3,-1-2,0-4,-2-3,0-2,-1-3,2-5,177-114,232-109,-72 21,-364 206,-1-2,-2-1,-1-1,-1-2,0-4,88-84,-94 98,-2-2,-1-1,0-1,-2-1,-1-1,-2 0,-1-2,-1 0,-1-1,-2-1,-1 0,-2-1,3-20,90-314,-57 245,-5-2,-5-1,-6-3,-5 0,-7-1,-3-18,-33-490,9 558,-3 1,-4 0,-3 1,-4 0,-3 2,-3 1,-3 1,-4 2,-22-32,57 104,-29-57,-1 2,-3 0,-3 3,-1 1,-3 2,-20-18,-2 7,3 0,-2 3,-3 3,-2 2,-2 3,-26-11,-115-48,107 50,8 3,-2 4,-3 4,-36-9,-270-88,403 142,0-1,-1 1,1 0,0-1,1 1,-1-1,0 0,1 1,-1-1,1 0,0 0,0 0,0 0,0 0,1 0,-1 0,1 0,0 0,0 0,0-1,0 1,0 0,1 0,0 0,-1 0,1 0,0 0,0 0,1 0,-1 0,1 1,-1-1,1 1,0-1,0 1,0-1,0 1,0 0,1 0,-1 0,1 0,-1 0,1 1,2-2,10-9,2 1,-1 1,1 0,0 2,1-1,0 2,1 1,-1 0,1 1,0 1,1 1,-1 1,0 0,1 1,3 2,-10 0,1 0,0 1,-1 1,0 0,0 1,0 0,0 1,-1 1,1 0,-1 1,-1 0,1 0,-1 1,-1 1,1 0,-1 0,5 8,-13-13,0 0,0 0,0 0,0 1,-1-1,0 0,0 1,0-1,0 1,-1-1,0 1,0-1,0 1,0 0,-1-1,1 1,-1-1,-1 0,1 1,0-1,-1 0,0 0,0 1,0-2,-1 1,0 0,1 0,-1-1,-3 3,-105 83,56-69,-1-3,-1-2,-1-2,1-4,-2-1,1-3,-1-3,0-3,0-1,1-4,-50-11,74 14,-373-73,119 15,87 31,-2 8,-189 5,306 22,0 4,0 3,0 4,2 4,1 4,0 3,2 4,-6 7,17-6,3 4,1 2,2 3,-31 27,-28 61,103-83,21-45,-1 0,1 0,-1 0,1 0,-1 0,1 0,-1 0,1-1,0 1,-1 0,1 0,0-1,0 1,-1 0,1-1,0 1,0-1,0 1,0-1,0 1,0-1,0 0,0 1,0-1,0 0,0 0,0 0,0 0,0 0,0 0,0 0,0 0,0 0,0 0,0-1,0 1,0 0,0-1,0 1,0-1,0 1,0-1,0 1,0-1,0 0,-1 1,258-111,-165 65,745-392,-795 415,-61 35,-437 229,147-57,-93 83,302-170,83-78,30-33,264-183,-237 172,212-130,7 11,273-106,-410 200,2 6,3 5,1 6,95-10,-156 33,0 4,0 3,0 2,0 4,0 2,0 4,-1 2,0 4,-1 2,1 4,-48-16,-1 2,0 0,-1 1,1 1,-2 0,1 1,-1 1,-1 1,0 0,0 1,-2 0,1 1,-2 1,0 0,0 1,-2 0,4 7,-13-10,0 0,-1 0,0 0,-1 0,0-1,-1 1,-1 0,0-1,-1 1,0-1,0 0,-2 0,1-1,-2 0,1 0,-2 0,1-1,-1 1,-1-2,0 0,0 0,-1 0,0-1,-10 6,-47 31,-2-2,-2-4,-1-3,-2-3,-1-3,-2-4,-60 12,99-26,-571 160,591-177,47-15,423-136,-185 67,663-193,-928 282,0-1,1 1,-1 0,0-1,0 1,1-1,-1 1,0-1,0 0,0 0,0 0,0-1,0 1,0 0,0-1,-1 1,1-1,0 1,-1-1,1 0,-1 0,0 0,0 0,0 0,1 0,-2 0,1 0,0 0,0 0,-1-1,1 0,-3 0,1 0,-1 0,0 0,0 1,0-1,0 0,0 1,-1 0,1-1,-1 1,0 0,1 0,-1 0,0 1,0-1,0 1,-1-1,1 1,0 0,0 1,-1-1,1 0,0 1,-1 0,-2-1,-56-6,1 2,-1 2,0 3,1 3,-1 3,-32 8,-508 96,-33 53,394-88,3 10,-137 73,357-150,7-3,0-1,0 1,0 1,0 0,1 1,0 0,0 0,1 1,0 0,1 1,-1 0,2 0,-1 0,-4 9,11-17,0 0,-1 1,1-1,0 1,0-1,0 1,0-1,0 1,0 0,0-1,0 1,1 0,-1 0,1 0,-1-1,1 1,0 0,0 0,0 0,0 0,0 0,0 0,0-1,1 1,-1 0,1 0,-1 0,1 0,0-1,-1 1,1 0,0-1,0 1,0-1,1 1,-1-1,0 1,1-1,-1 0,0 1,1-1,0 0,-1 0,1 0,-1 0,1-1,0 1,0 0,114-7,468-131,4-17,438-142,-942 274,-76 24,-8-2,1-1,0 1,-1-1,1 1,-1 0,1-1,0 1,-1 0,1-1,0 1,-1 0,1 0,0-1,-1 1,1 0,0 0,0 0,-1 0,1 0,0 0,-1 0,1 0,0 1,0-1,-1 0,1 0,0 1,-1-1,1 0,0 1,-1-1,1 0,-1 1,1-1,0 1,-1-1,1 1,-1-1,0 1,1-1,-1 1,1 0,-1-1,0 1,1 0,-1-1,0 1,0 0,0-1,1 1,-1 0,0 0,0-1,0 1,0 0,0 0,0-1,-1 1,1 0,0-1,0 1,0 0,-1-1,1 1,0 0,-1-1,1 1,-1 0,-194 65,126-48,-179 47,-128 29,3 17,6 16,-181 98,524-214,-9 3,1 2,1 0,0 3,1 0,1 2,1 1,1 1,-15 18,37-34,1 1,0-1,0 1,1 0,0 0,0 1,1-1,0 1,1-1,0 1,0 0,1-1,0 1,0 0,1 0,0-1,0 1,1-1,1 1,1 4,0-6,1 0,0 0,0 0,0-1,1 1,0-1,1-1,-1 1,1-1,0 0,0-1,0 0,1 0,0 0,-1-1,1 0,0-1,1 0,-1 0,0-1,1 0,-1 0,1-1,-1 0,6 0,76 1,-1-4,1-4,-1-3,0-5,2-4,445-103,21-28,-511 137,500-134,70 11,-547 130,-73 19,-90 30,-816 276,297-65,62-3,-18 41,528-269,-3 0,1 2,2 1,0 3,-22 22,1 34,61-84,1 0,0 0,0 0,0 0,-1 0,1 0,0 0,0 0,1 0,-1 0,0 0,0 0,0 0,1 0,-1 0,0 0,1 0,-1 0,1 0,-1 0,1 0,-1-1,1 1,0 0,-1 0,1-1,0 1,0 0,-1-1,1 1,0-1,0 1,0-1,0 0,0 1,0-1,0 0,0 1,0-1,0 0,0 0,0 0,0 0,0 0,0 0,0 0,0 0,0 0,0-1,0 1,-1 0,1-1,0 1,0-1,0 1,0-1,0 1,0-1,-1 1,1-1,0 0,-1 0,1 1,0-1,-1 0,1 0,-1 0,1 0,54-18,0-3,-2-2,0-3,26-19,-34 21,1037-633,-1066 648,81-49,1 4,4 4,7 3,-43 19,-429 246,215-121,-140 88,8 13,3 17,276-214,-11 9,0 0,1 1,0 1,0 0,1 0,1 1,0 0,1 1,0-1,1 2,-1 0,8-13,0 0,0 0,0-1,0 1,0 0,0 0,0-1,0 1,1 0,-1 0,0-1,0 1,1 0,-1-1,0 1,1 0,-1-1,1 1,-1 0,1-1,-1 1,1-1,-1 1,1-1,0 1,-1-1,1 0,0 1,-1-1,1 0,0 1,-1-1,1 0,0 0,0 0,-1 1,1-1,0 0,0 0,-1 0,1 0,0-1,0 1,-1 0,1 0,0 0,0 0,-1-1,1 1,0 0,-1-1,1 1,0-1,-1 1,1-1,-1 1,213-89,-158 61,957-521,-871 472,-140 76,1 1,0-1,-1 0,1 0,-1 0,0 0,1 0,-1 0,0 0,1 0,-1 0,0-1,0 1,0 0,0-1,0 1,0-1,-1 1,1-1,0 1,-1-1,1 0,-1 1,0-1,1 0,-1 1,0-1,0 0,0 1,0-1,-1 0,1 1,0-1,-1 0,1 1,-1-1,1 0,-1 1,0-1,0 1,1-1,-1 1,0 0,-1-1,-13 2,1 2,-1 0,1 0,-1 1,1 1,0 0,0 1,0 1,1 0,0 1,-6 4,1-3,-169 90,5 8,4 8,5 7,-87 85,210-160,32-35,20-22,290-215,7 27,8 14,65-16,-259 141,2 5,3 5,1 5,3 6,81-15,-194 52,0-1,0 1,0 1,0 0,1 0,-1 1,0 0,0 1,0 0,1 0,-1 1,0 0,0 0,-1 1,1 0,-1 1,1 0,-1 0,0 1,-1 0,1 1,-6-3,0 1,-1 0,0 0,1 0,-1 0,0 0,-1 0,1 1,-1-1,0 0,0 0,0 0,-1 0,1 1,-1-1,0 0,0 0,0 0,-1 0,0-1,1 1,-1 0,0-1,-1 1,1-1,-1 1,0-1,1 0,-1 0,0 0,-1-1,1 1,-1-1,1 0,-1 0,-1 1,-85 70,-4-4,-2-4,-55 25,93-56,-403 229,-111 26,526-272,483-229,657-314,-796 394,-273 128,-25 4,-1 0,1 0,0 0,0 1,-1-1,1 0,0 0,0 0,0 1,-1-1,1 0,0 0,0 1,0-1,0 0,0 1,-1-1,1 0,0 0,0 1,0-1,0 0,0 1,0-1,0 0,0 1,0-1,0 0,0 1,0-1,0 0,0 0,1 1,-1-1,0 0,0 1,0-1,0 0,0 0,1 1,-1-1,0 0,0 0,0 1,1-1,-1 0,0 0,-252 119,-2011 872,1995-873,238-106,19-9,21-8,918-398,-12 71,-856 315,-82 31,-48 16,1 4,2 2,1 3,2 3,2 2,2 4,57-46,-1 0,1 0,-1 0,1 0,0 0,0 0,0 1,0-1,0 1,0 0,1 0,-1 0,1 0,0 0,0 1,0-1,0 0,1 1,-1 0,1-1,0 1,0 0,0 0,1 0,-1 0,1-1,0 1,0 0,0 0,1 0,-1 0,2 3,12 3,0 0,1 0,0-2,0 1,1-2,0 0,0-1,1-1,0-1,0 0,0-1,0 0,1-2,-1 0,16-2,84 0,-1-5,0-6,-1-4,69-21,-112 23,521-98,-519 122,-99 11,-208 61,191-71,-799 203,840-215,0 1,0 0,0-1,0 1,1 0,-1-1,0 1,0 0,0 0,0 0,0 0,0 0,0 0,0 0,0 0,0 0,0 1,0-1,0 0,0 0,1 1,-1-1,0 1,0-1,0 1,0-1,1 1,-1-1,0 1,1 0,-1-1,0 1,1 0,-1 0,1 0,-1-1,1 1,-1 0,1 0,0 0,-1 0,1 0,0 0,0 0,0 0,0-1,0 1,0 0,0 0,0 0,0 0,0 0,0 0,0 0,1 0,-1 0,0 0,1 0,-1-1,1 1,-1 0,1 0,-1 0,1-1,0 1,-1 0,1-1,0 1,0 0,18 5,1-1,-1-1,1-1,-1-1,1 0,0-2,0 0,7-1,16 0,1338-38,-1345 38,205 19,-238-18,1 1,-1-1,0 1,0 0,0 0,0 0,0 0,0 0,-1 1,1-1,0 1,-1 0,1-1,-1 1,1 1,-1-1,0 0,0 0,0 1,0-1,0 1,-1 0,1 0,-1-1,0 1,0 0,0 0,0 0,0 0,-1 0,1 1,-1-1,0 0,0 0,0 0,0 0,0 0,-1 1,0-1,0 3,-8 5,0-1,-1 0,0 0,-1-1,0 0,0-1,-1 0,0-1,0 0,-1-1,0 0,0-1,-9 2,-125 43,-3-7,-2-7,-73 6,38-7,20 0,182-26,313-45,632-68,-961 104,1 0,0-1,0 1,-1 0,1 0,0 0,0 0,-1-1,1 1,0 0,0 0,0-1,-1 1,1 0,0 0,0-1,0 1,0 0,0-1,-1 1,1 0,0 0,0-1,0 1,0 0,0-1,0 1,0 0,0-1,0 1,0 0,0-1,0 1,1 0,-51-8,-218 6,-166 24,179-6,-490 12,746-28,-1-1,1 1,-1-1,0 0,1 1,-1-1,0 1,1-1,-1 0,0 1,0-1,0 0,0 1,0-1,1 0,-1 0,0 1,-1-1,1 0,0 1,0-1,0 0,0 1,0-1,-1 0,1 1,0-1,-1 1,1-1,0 0,-1 1,1-1,-1 1,1-1,-1 1,1-1,-1 1,1-1,-1 1,1 0,-1-1,0 1,1 0,-1 0,0-1,1 1,-1 0,0 0,1 0,-1 0,0 0,1 0,-1 0,0 0,1 0,-1 0,0 0,1 0,-1 0,0 1,239-41,-173 34,428-40,439 16,-761 42,-169-12,0 1,0-1,1 1,-1 0,0 0,0 0,0 1,0-1,0 0,-1 1,1-1,0 1,-1 0,1-1,-1 1,1 0,-1 0,0 0,0 0,0 0,0 0,0 1,0-1,-1 0,1 0,-1 1,1-1,-1 0,0 1,0-1,0 0,0 0,0 1,-1-1,1 0,-1 1,1-1,-1 0,0 0,0 0,0 0,0 0,0 0,-1 0,1 0,-1 0,1 0,-1-1,1 1,-1 0,0-1,0 0,0 1,0-1,0 0,0 0,-2 0,-35 23,-2-3,-1-1,-1-2,0-2,-41 9,51-15,-794 230,820-237,-1-2,1 1,0 0,-1 0,1 1,0 0,0 0,1 0,-1 1,1 0,0 1,0-1,0 1,0 0,1 0,0 1,0 0,1 0,-1 0,-1 5,6-10,1 1,0-1,-1 1,1-1,0 1,0-1,0 0,0 1,0-1,1 0,-1 0,0 1,1-1,-1 0,0 0,1-1,-1 1,1 0,-1 0,1-1,0 1,-1-1,1 0,0 1,-1-1,1 0,0 0,0 0,-1 0,1 0,0 0,69 6,0-3,0-3,-1-4,4-2,-5 1,519-41,-567 40,-37 4,-260 68,176-37,-380 101,570-140,-34-1,349-70,84-42,-460 115,-1-2,0-1,-1-1,0-2,-1 0,-1-2,0-1,-1-1,-1-1,-1-1,0-1,-2 0,0-2,-2 0,0-2,-2 0,0 0,-2-2,5-15,3-6,-2 0,-3-2,-2 0,-2-1,-2 0,-2-1,-3 0,-2-1,-2 1,-3-1,-2-6,-2 30,-2 0,-1 1,0 0,-3 0,0 1,-1 0,-2 1,-1 0,-1 1,-1 1,-1 1,-1 0,-1 2,-4-4,23 24,1 0,-1 0,1 0,0 0,-1 0,1 0,0 0,0-1,0 1,0 0,0 0,0 0,0 0,0 0,0 0,0 0,1 0,-1 0,0-1,1 1,-1 0,1 0,-1 1,1-1,0 0,-1 0,1 0,0 0,0 0,-1 1,1-1,0 0,0 1,0-1,0 0,0 1,0 0,0-1,0 1,0-1,0 1,0 0,0 0,1 0,-1-1,0 1,0 0,0 1,0-1,0 0,0 0,0 0,0 1,0-1,1 0,-1 1,0-1,0 1,0-1,6 6,1 0,-1 1,0 0,0 0,0 1,-1-1,-1 1,1 1,-1-1,-1 1,1 0,-1 0,-1 0,0 0,0 1,-1 0,0 3,6 37,-3 2,-2-1,-2 0,-2 1,-3-1,-1 0,-3 0,-3-1,-1 0,-3 0,-1-2,-10 51,-10 40,6 1,6 2,-4 135,-8 84,22-277,-4-1,-3 0,-4-2,-3-1,-32 62,-99 174,139-270,-1-2,-3 0,-2-2,-1 0,-2-2,-2-1,-31 30,-144 156,-25-40,164-144,102-85,621-562,-577 529,-4-3,-3-3,-4-4,-4-2,-4-3,1-12,-4-6,-5-2,-5-2,-6-3,25-108,-40 100,-6-2,-5 0,-5-1,-6-43,-4-205,-1 377,1-1,-1 1,0-1,1 1,-1 0,1-1,-1 1,0-1,1 0,-1 1,0-1,0 0,1 1,-1-1,0 0,0 0,0 0,1 1,-1-1,0 0,0 0,0 0,1 0,-1-1,0 1,0 0,0 0,1 0,-1-1,0 1,0 0,1-1,-1 1,0 0,1-1,-1 1,0-1,1 1,-1-1,1 0,-1 1,1-1,-1 0,1 1,-1-1,1 0,-1 1,1-1,0 0,0 0,-1 1,1-1,0 0,-116 413,-2-139,71-175,5 2,5 1,-5 30,9 15,22-85,-3 0,-3-1,-2-1,-3 0,-23 42,41-94,-7 14,17-44,196-728,-110 513,-89 216,-12 26,-61 212,-292 731,294-778,-7-4,-7-3,-56 75,72-139,-5-4,-4-3,-21 15,37-54,-3-4,-1-1,-3-4,-2-2,-1-4,-2-3,-1-2,-1-4,-60 14,18-10,-2-5,-1-5,-1-5,-1-5,0-6,0-5,-84-10,29 7,128-23,47 22,1 0,-1 0,1 0,0 0,0 0,0 0,0 0,0 0,1 1,-1-1,1 0,0 1,0-1,0 1,0 0,0-1,0 1,1 0,-1 1,1-1,-1 0,1 1,0-1,0 1,-1 0,1 0,0 0,0 0,0 0,0 1,2-1,-4 1,60-22,1 3,0 2,1 4,40-4,-14 2,7-2,89-15,-2-8,91-36,-194 45,-2-4,-1-3,-2-3,-2-3,12-14,-66 44,0-1,0-1,-2-1,0-1,-1 0,-1-1,12-19,-24 34,-1 0,0 1,0-1,-1 0,1 0,-1 0,1-1,-1 1,-1 0,1 0,0-1,-1 1,0 0,0-1,0 1,-1 0,0-1,1 1,-1 0,-1 0,1 0,-1 0,1 0,-1 0,0 0,-1 0,1 1,-1-1,1 1,-1-1,0 1,0 0,-1 0,1 1,-1-1,1 1,-1 0,0-1,0 2,0-1,0 0,0 1,0 0,0 0,0 0,-1 0,-2 0,-19 3,0 1,1 1,0 2,0 0,0 1,1 2,-23 10,30-12,-87 40,2 5,3 4,-45 36,56-36,-392 233,456-290,46-40,36-24,4 1,1 4,9-2,10-10,912-774,-487 435,-472 383,-7 7,-2-1,0-1,-2-1,0-1,-2-1,7-11,-27 35,1-1,-1 1,0 0,-1 0,1-1,0 0,-1 1,1-1,-1 0,0 1,0-1,0 0,0 0,0 0,-1 0,1 0,-1 0,0 0,0 0,0 0,0 0,0 0,-1 0,1 0,-1 0,0 0,0 0,0 0,-1 0,1 1,0-1,-1 0,0 1,0-1,0 1,0 0,0 0,0 0,0 0,-1 0,1 0,-1 0,1 1,-1-1,0 1,0 0,1 0,-1 0,0 0,0 0,0 1,0-1,-2 1,-25 5,0 2,0 2,0 0,1 2,1 1,0 1,-11 9,19-13,-925 494,776-413,-38 22,-5-10,-20-2,233-101,-1 0,1 1,-1-1,0 0,1 0,-1 1,0-1,0 0,0 0,0 1,0-1,1 0,-1 0,0 1,-1-1,1 0,0 0,0 0,0 1,0-1,-1 0,1 0,0 1,-1-1,1 0,0 1,-1-1,1 0,-1 1,1-1,-1 1,1-1,-1 1,0-1,1 1,-1-1,0 1,1 0,-1-1,0 1,1 0,-1-1,0 1,0 0,1 0,-2 0,280-148,635-361,-65 30,-814 439,-47 34,-199 125,-276 159,-12-21,-148 36,435-215,211-77,0 0,0 0,0-1,0 1,0 0,0-1,0 1,0-1,0 0,0 0,0 0,0 0,-1 0,1 0,0 0,0-1,0 1,0-1,0 0,0 1,0-1,0 0,0 0,0 0,1-1,-1 1,0 0,1-1,-1 1,1-1,-1 1,1-1,0 0,-1 1,1-1,0 0,0 0,0 0,1 0,-1 0,0 0,1 0,0 0,-1 0,1 0,0-1,0 1,0 0,0 0,0 0,1 0,-1 0,0 0,1 0,0 0,0 0,-1 0,1 0,1-2,16-16,0 1,0 1,2 0,0 1,2 2,12-8,-12 7,779-508,-343 236,-366 232,885-581,-967 631,0-1,-1-1,0 1,-1-2,0 1,0-1,0 0,-1-1,-1 0,0 0,1-3,-6 13,-1-1,0 0,0 0,0 0,0 0,0 0,0 0,0 0,0 0,0 0,0 1,0-1,0 0,-1 0,1 0,0 0,-1 0,1 0,0 1,-1-1,1 0,-1 0,0 1,1-1,-1 0,0 1,1-1,-1 0,0 1,1-1,-1 1,0 0,0-1,0 1,0-1,0 1,1 0,-1 0,0 0,0-1,0 1,0 0,0 0,0 0,0 0,0 0,0 1,1-1,-1 0,0 0,0 1,0-1,0 0,0 1,1-1,-1 1,0-1,0 1,1-1,-1 1,0 0,-40 13,2 1,0 2,1 2,1 1,-32 23,38-24,-289 186,8 14,-20 39,314-244,-13 8,1 3,1 0,1 1,1 2,2 1,0 1,2 1,-10 20,30-44,0 1,1-1,0 1,0 0,1 0,0 0,1-1,-1 1,1 0,1 0,-1 0,2 0,-1 0,1-1,0 1,0-1,1 1,0-1,0 0,1 0,0 0,0 0,1-1,0 0,0 0,0 0,1 0,0-1,0 0,0 0,1-1,0 1,-1-1,1-1,1 0,-1 0,0 0,1 0,41 7,0-2,0-2,0-2,1-2,-1-3,1-2,-1-1,30-9,21 3,-25 3,-75 8,1 0,0 0,-1 1,1-1,-1 0,1 0,-1 1,0-1,1 0,-1 0,0 1,0-1,0 0,0 1,0-1,0 0,0 0,0 1,-1-1,1 0,0 1,-1-1,1 0,-1 0,1 0,-1 0,0 1,0-1,1 0,-1 0,0 0,0 0,0-1,0 1,0 0,0 0,0 0,0-1,-1 1,1-1,0 1,-1 0,-22 17,0 0,-1-1,-1-1,0-2,-1-1,-8 2,16-6,-450 191,222-100,-187 108,414-198,11-7,0 1,1-1,-1 2,1-1,0 1,0 0,1 1,0-1,0 2,0-1,0 1,1 0,0 0,1 1,0-1,0 1,0 0,1 1,0-1,1 1,-2 6,6-13,0 0,-1 0,1 0,0 0,0 0,0-1,0 1,1 0,-1 0,0-1,1 1,-1-1,1 1,0-1,0 0,-1 1,1-1,0 0,0 0,0 0,0 0,0-1,0 1,0-1,0 1,0-1,1 0,-1 1,0-1,0 0,0 0,0-1,1 1,-1 0,1-1,52-5,0-2,0-2,-1-3,-1-2,0-3,-1-2,49-26,-94 43,131-58,-3-6,-3-6,-4-5,-3-6,83-75,-86 37,-121 120,1 0,-1 0,0 0,0 0,1 0,-1 0,0 0,-1-1,1 1,0 0,-1-1,1 1,-1-1,0 1,0 0,0-1,0 1,0-1,-1 1,1-1,-1 1,1 0,-1-1,0 1,0 0,0 0,0 0,0-1,0 1,-1 0,1 1,-1-1,0 0,1 0,-1 1,0-1,0 1,0-1,0 1,0 0,0 0,0 0,-1 0,-10 3,0 0,0 1,0 1,0 0,1 1,0 1,0 0,0 0,0 1,1 0,0 1,-14 8,-310 201,-160 146,448-328,11-9,0 1,2 2,2 1,-21 24,52-51,1 1,-1-1,0 1,1-1,0 1,-1-1,1 1,1-1,-1 1,1 0,-1-1,1 0,0 1,0-1,0 1,1-1,-1 0,1 0,0 0,0 0,0 0,0 0,0 0,1-1,-1 1,1-1,0 0,0 0,0 0,0 0,0 0,1 0,15 4,-1-1,1-1,0-1,0-1,0 0,0-2,0 0,0-1,0 0,0-2,0-1,4-1,1 1,1187-245,-819 159,99-16,-448 103,-29 7,-13-4,0-1,0 1,0-1,0 1,0 0,0 0,0-1,0 1,0 0,0 0,0 0,0 0,0 0,0 0,0 0,0 1,0-1,1 0,-1 1,0-1,0 0,-1 1,1-1,0 1,0 0,0-1,0 1,0 0,0-1,-1 1,1 0,0 0,-1 0,1 0,-1 0,1 0,-1 0,1 0,-1 0,1 0,-1 0,0 0,0 0,0 0,1 0,-1 0,0 0,0 0,-1 0,1 0,0 0,0 1,0-1,-1 0,1 0,0 0,-1 0,1 0,-1 0,1-1,-1 1,0 0,1 0,-1 0,0 0,0-1,0 1,0 0,-27 13,-1-2,0-1,-1-1,0-2,0 0,-3-2,-13 4,-276 59,143-35,2 7,2 9,-82 37,168-32,86-53,1 0,0 0,1 0,-1 1,0-1,1 1,-1-1,1 1,0-1,0 1,0 0,0-1,0 1,0 0,1 0,-1 0,1 0,0-1,0 1,0 0,0 0,1 0,-1 0,1 0,0-1,0 1,0 0,0 0,0-1,0 1,1-1,-1 1,2 1,7 4,0 0,0 0,1-1,0 0,0-1,0 0,1-1,0 0,0-1,0-1,1 1,-1-2,1 0,0 0,-1-2,1 1,12-2,71 1,0-4,0-4,0-4,-1-4,36-14,46-9,-3-8,-2-7,-2-8,-3-7,89-54,-254 123,1-1,-1 1,0-1,1 0,-1 1,0-1,0 0,1 0,-1-1,0 1,0 0,0-1,0 1,-1-1,1 0,0 0,-1 1,1-1,-1 0,1 0,-1 0,0-1,0 1,0 0,0 0,0-1,-1 1,1 0,-1-1,1 1,-1-1,0 1,0-1,0 1,0-1,-1 1,1 0,-1-1,1 1,-1 0,0-1,0 1,0 0,0 0,0-1,0 1,-1 0,1 0,-1 1,1-1,-1 0,0 0,0 1,0-1,0 1,0 0,0-1,0 1,0 0,0 0,-1 0,1 1,0-1,-3 0,-18-2,-1 0,1 2,0 1,-1 0,1 2,0 1,0 1,0 0,-13 6,22-7,-156 36,2 7,3 8,2 6,-105 58,196-83,81-51,328-173,192-104,-509 282,-1-1,0 0,-1-2,-1 0,0 0,-1-2,0 0,-1-1,-1-1,-1 0,0 0,-2-2,1-1,-10 14,0 0,0 0,-1 0,0 0,0 0,-1 0,0 0,0 0,-1 0,0 0,0 0,0 0,-1 0,0 0,-1 0,1 1,-1-1,-1 1,1 0,-1 0,0 0,0 0,-1 1,0 0,0 0,0 0,0 0,-1 1,0 0,1 0,-2 0,1 1,0 0,-1 0,1 1,-1 0,0 0,-1 0,-37-3,-1 1,0 3,0 1,0 3,1 1,-1 3,1 1,-23 9,36-10,-309 64,339-71,0 1,1-1,-1 0,0 1,0-1,1 1,-1 0,0-1,1 1,-1 0,1 0,-1 0,1 0,-1 0,1 1,0-1,-1 0,1 1,0-1,0 1,0-1,0 1,0-1,1 1,-1 0,0-1,1 1,-1 0,1-1,0 1,-1 0,1 0,0 0,0-1,0 1,0 0,1 0,-1 0,0-1,1 1,-1 0,1 0,0-1,-1 1,1-1,0 1,0 0,12 7,0-1,0 0,1-1,0 0,0-1,1-1,-1 0,1-1,0-1,1 0,10 0,-2 2,172 25,1-9,1-8,93-10,-259-2,-24 1,1-2,-1 1,1-1,-1 0,0 0,1-1,-1 0,0-1,0 0,0 0,0-1,0 0,0 0,4-3,-11 5,0 0,-1 0,1 0,-1 0,1 0,-1 0,1 0,-1 0,1 0,-1 0,0 0,0 0,0 0,1 0,-1 0,0-1,0 1,0 0,-1 0,1 0,0 0,0 0,-1 0,1 0,0 0,-1 0,1 0,-1 0,1 0,-1 0,0 0,1 0,-1 0,0 1,0-1,1 0,-1 0,0 1,0-1,0 1,0-1,0 1,0-1,0 1,-49-30,47 29,-378-144,271 108,34 24,75 14,1 1,-1 0,1 0,0-1,0 1,0 0,0 0,0-1,0 1,0 0,0 0,1-1,-1 1,1 0,-1-1,1 1,0 0,0-1,0 1,0-1,0 1,0-1,0 0,0 1,0-1,1 0,-1 0,0 0,1 0,-1 0,2 0,34 31,1-2,2-2,0-2,41 19,13 10,-19-7,-3 4,-2 2,-2 4,34 40,-100-95,0-1,0 0,1 1,-1-1,0 0,1 0,-1 0,1 0,0-1,0 1,-1-1,1 0,0 0,0 0,0 0,1 0,-1 0,0-1,0 0,0 1,0-1,0 0,1-1,-1 1,0-1,0 1,0-1,3-1,-6-2,1 0,-1 0,0 0,-1 0,1 0,-1 0,1 0,-1 1,0-1,-1 0,1 0,-1 1,1-1,-1 0,0 1,-1 0,1 0,0-1,-1 1,-1-1,2 2,-26-33,-2 1,-1 2,-1 1,-2 1,-1 2,-1 2,-1 1,-1 2,-14-5,-12-1,-2 2,0 3,-2 3,0 3,-1 3,-1 3,-1 3,1 3,-1 4,0 2,1 3,-10 5,-69 18,2 6,1 7,-48 24,-10 0,105-32,1 4,1 5,3 4,-25 18,-22 51,211-148,414-206,-342 150,-451 358,273-239,-2 0,0-3,-2-1,-1-1,-1-3,-1-1,0-3,-1-1,-1-2,0-2,-1-3,-29 3,59-13,0-1,1 0,-1-1,1 0,0-1,0-1,1-1,-1 0,2 0,-1-2,1 0,0 0,1-1,0 0,-8-10,5-1,1 0,1-1,1-1,2 0,0-1,1 0,1 0,1-1,1 1,2-2,0 1,2 0,1-1,1 1,1-1,1-1,-2 19,0-110,3 81,-2 0,-1 0,-1 0,-3 0,0 1,-3-1,-1 1,-1 0,-3 1,0 0,-17-30,12 43,-1 0,-2 1,0 2,0 0,-2 1,0 1,-2 1,-23-13,-13 1,-2 3,0 3,-2 2,0 3,-1 3,0 2,-1 4,0 2,-16 3,67 2,-108-9,0 6,-1 5,-56 10,-141 20,-295-12,613-20,0 0,-1-1,1 1,0-1,0 0,0 0,0 0,0 0,1 0,-1-1,1 1,-1-1,1 1,0-1,0 0,0 0,0 0,1 0,-1-1,1 1,0-1,2-1,0 0,1 0,0 1,0-1,0 0,0 1,1-1,0 1,0 0,0 0,0 0,1 0,-1 1,1-1,0 1,0 0,0 0,1 0,-1 1,1-1,-1 1,1 0,0 0,0 1,3-1,134-55,1 6,67-11,-81 24,-47 13,-80 23,0 0,0 0,0 0,-1-1,1 1,-1-1,0 1,0-1,0 0,0 1,0-1,0 0,-1 0,1 0,-1 1,0-1,0 0,0 0,0 0,0 0,-1 0,1 1,-1-1,0 0,0 0,0 1,0-1,0 1,-1-1,1 1,-1-1,-1 0,-6-3,-1 1,0 0,0 0,0 1,-1 0,0 1,1 1,-1-1,0 2,0-1,0 2,0-1,-1 2,-7 0,4-1,-174 7,0 9,0 8,3 8,-181 56,-208 80,549-155,40-1,29-14,0-1,1-1,-1-3,-1-2,11-5,-5 3,844-192,-731 183,-107 37,-54-16,0 0,0 1,0-1,0 0,0 0,0 0,0 1,0-1,-1 0,1 0,0 0,-1 0,1 0,-1 0,1 0,-1 0,0 0,1 0,-1 0,0 0,0 0,0 0,0 0,1-1,-1 1,0 0,0-1,0 1,-1-1,1 1,0-1,0 1,0-1,0 0,0 0,-1 1,1-1,0 0,0 0,0 0,0 0,-1 0,-79 28,-1-4,-1-3,-84 10,77-15,-660 127,749-143,0 0,0 0,0-1,0 1,0 0,0 0,0 0,0 0,0 0,0 1,0-1,0 0,0 0,0 1,0-1,0 0,0 1,0-1,0 1,1-1,-1 1,0 0,0-1,0 1,1 0,-1 0,0-1,1 1,-1 0,1 0,-1 0,1 0,-1 0,1 0,0 0,-1 0,1 0,0 0,0 0,0 0,0 0,0 0,0 0,0 0,0 0,0 0,0 0,0 0,1 0,-1 0,0 0,1 0,-1 0,1-1,-1 1,1 0,-1 0,1 0,0 0,-1-1,1 1,1 0,157 34,-123-31,1217 130,-680-61,-564-70,27 8,-37-11,1 0,-1 0,1 0,0 0,-1 0,1 1,-1-1,1 0,0 0,-1 0,1 1,-1-1,1 0,0 0,-1 1,1-1,0 0,0 1,-1-1,1 0,0 1,0-1,-1 0,1 1,0-1,0 1,0-1,0 0,0 1,0-1,0 1,-1-1,1 1,0-1,0 0,1 1,-1-1,0 1,0-1,0 1,0-1,0 0,0 1,1-1,-1 1,0-1,-305 1,-1041-80,1187 77,157 3,-1 0,1 0,0 0,0 0,0 0,0 0,0 1,1-1,-1 1,0-1,1 1,-1 0,1-1,-1 1,1 0,0 0,0 0,0 0,0 0,0 1,0-1,1 0,-1 0,1 1,-1-1,1 0,0 0,0 1,0-1,0 0,0 1,1-1,-1 0,1 0,0 1,-1-1,1 0,0 0,0 0,0 0,0 0,1 0,-1 0,1 0,-1-1,1 1,-1 0,1-1,0 1,0-1,0 0,1 1,34 33,1-2,1-1,2-3,1-1,1-2,2-2,0-2,9 2,2 3,662 344,-717-369,14 9,-26-11,-314-127,155 57,2-6,4-8,-141-99,301 182,1 0,0 0,0 0,1-1,-1 0,0 1,0-1,1 0,-1 0,1 0,-1-1,1 1,0-1,0 1,0-1,0 0,1 0,-1 1,1-1,0 0,0-1,0 1,0 0,0 0,0 0,1 0,0-1,0 1,0 0,0-1,0 1,0 0,1 0,0 0,-1-1,1 1,1 0,-1 0,0 0,1 0,0-1,8 0,0 0,0 0,1 1,-1 1,1-1,0 2,-1-1,1 1,0 1,0 0,0 1,0 0,-1 0,1 2,0-1,-1 1,4 2,593 169,233 95,-803-264,-54-15,-747-287,424 168,382 154,793 297,153 89,-830-346,-174-87,-105-54,-2 5,-4 5,-2 6,-72-20,142 56,-218-68,260 84,32 10,291 132,-272-120,175 71,-4 9,-4 8,101 74,-299-175,-1 0,1 0,-1 0,1 1,-1-1,0 1,1-1,-1 1,0 0,0 0,0 0,0 0,-1 0,1 0,0 0,-1 1,0-1,1 1,-1-1,0 1,0-1,-1 1,1 0,0 0,-1-1,0 1,0 0,1 0,-2-1,1 1,0 0,0 0,-1-1,0 1,1 0,-1-1,0 1,0-1,-1 1,1-1,0 1,-1-1,0 0,-1 2,-8 1,1 0,-1-1,0-1,-1 0,1 0,0-1,-1-1,1 0,-1 0,0-1,1-1,-1 0,1-1,-12-2,16 3,-115-21,1-5,1-5,-56-26,63 22,-602-161,617 181,128 9,320 53,-348-47,0 0,-1 0,1 0,0 0,-1 0,1 0,-1-1,0 1,1 0,-1-1,0 1,0-1,0 0,0 1,0-1,0 0,0 0,-1 1,1-1,0 0,-1 0,0 0,1 0,-1 0,0 0,0 0,0 1,0-1,-1 0,1 0,0 0,-1 0,1 0,-1 0,0 1,1-1,-1 0,0 0,0 1,0-1,-1 1,1-1,0 1,0-1,-1 1,-1-1,-15-19,-1 2,-1 0,-1 2,-1 0,0 1,-1 1,0 1,-17-6,14 5,-442-243,467 258,0 0,0-1,-1 1,1-1,0 0,0 1,0-1,0 0,0 0,0 0,0 0,0 0,0 0,0 0,0 0,1 0,-1 0,0 0,1 0,-1-1,1 1,-1 0,1 0,0-1,0 1,-1 0,1-1,0 1,0 0,0-1,0 1,1 0,-1-1,0 1,0 0,1 0,-1-1,1 1,-1 0,1 0,0 0,-1-1,1 1,0 0,0 0,0 0,-1 0,1 0,0 1,0-1,1 0,-1 0,0 1,0-1,0 0,0 1,1-1,-1 1,0 0,1-1,14-3,0 1,-1 0,1 1,0 0,0 1,0 1,0 1,0 0,0 2,0-1,1 2,2-1,241 51,-2 11,-4 11,-3 12,83 47,-283-114,-46-19,0 0,-1 0,1 0,1 0,-1-1,0 1,0-2,0 1,1 0,-1-1,0 0,1 0,-1-1,0 1,1-1,-1 0,0-1,3 0,-8-1,-1 1,1 0,-1 0,1 0,-1 0,0 0,0 0,0 0,0 0,0 0,0 0,0 0,-1 0,1 1,-1-1,1 1,-1-1,0 1,1 0,-1-1,0 1,0 0,0 0,0 0,0 0,0 1,0-1,-1 1,1-1,-501-234,286 138,-4 10,-4 10,-89-13,282 73,56 10,244 89,412 117,175 5,-757-206,-97 2,0-1,0 0,-1 1,1-1,0 1,-1-1,1 0,-1 1,1-1,-1 0,1 0,-1 0,1 1,-1-1,0 0,1 0,-1 0,0 0,0 0,0 0,0 1,0-1,0 0,0 0,0 0,0 0,0 0,0 0,-1 0,1 0,0 1,0-1,-1 0,1 0,-1 0,1 1,-1-1,1 0,-1 0,1 1,-1-1,0 0,1 1,-1-1,0 1,0-1,0 1,1-1,-1 1,0 0,0-1,0 1,-29-25,0 1,-2 2,-1 1,-1 1,-32-13,-162-70,-4 10,-113-25,56 20,-82-37,370 135,1-1,-1 0,0 1,0-1,0 0,1 0,-1 1,0-1,1 0,-1 0,1 0,-1 0,1 0,-1 0,1 0,0 0,0 0,-1 0,1 0,0 0,0 0,0 0,0 0,0 0,0 0,0 0,0 0,1 0,-1 0,0 0,1 0,-1 0,0 0,1 0,-1 0,1 1,-1-1,1 0,0 0,0 0,-1 1,1-1,0 0,0 1,-1-1,1 0,0 1,0 0,0-1,0 1,0-1,0 1,0 0,0 0,0-1,0 1,0 0,0 0,0 0,0 0,0 0,0 0,0 1,0-1,0 0,1 1,27-5,0 2,0 1,0 1,1 1,-1 2,0 1,-1 2,1 0,-14-3,682 159,-360-75,132 8,-466-96,0 1,0-1,0 1,0-1,-1 0,1 0,0-1,0 1,-1 0,1-1,-1 0,1 1,-1-1,0 0,0 0,0-1,0 1,0 0,0-1,0 1,-1-1,1 1,-1-1,0 0,0 0,0 1,0-1,0 0,-1 0,1 0,-1 0,0 0,0 0,0 0,0 0,0 0,-1 0,1 0,-1 0,0 0,0 0,0 1,0-1,-1 0,1 1,-1-1,1 1,-1-1,-2-1,-16-17,-1 1,0 1,-2 1,0 1,-1 1,-1 1,-1 2,0 0,0 1,-9-1,22 7,-294-118,-4 13,-144-25,141 56,284 63,68 12,290 66,1105 216,-1325-255,-819-112,-353-29,932 112,1 6,-1 6,1 6,-31 10,-581 127,442-102,290-45,0 2,0-1,0 1,1 1,0 0,-1 1,1 0,1 0,-1 1,1 0,0 0,0 1,1 1,0 0,0 0,1 0,0 1,0 0,1 0,0 0,1 1,0 0,1 0,0 1,0-1,1 1,1 0,-1 0,1 3,5 5,1 1,0-1,2-1,0 1,1-1,1 0,0 0,1-1,1 0,1-1,1 0,0 0,1-2,0 1,13 9,40 39,4-3,2-2,29 14,-1 0,991 686,-1090-758,0 0,0 0,0 0,0 0,1 0,-1 0,0 1,0-1,0 1,0-1,0 1,0-1,0 1,0-1,0 1,-1 0,1-1,0 1,0 0,0 0,-1 0,1 0,-1 0,1-1,0 1,-1 0,0 0,1 1,-1-1,1 0,-1 0,0 0,0 0,0 0,0 0,0 0,0 0,0 0,0 1,0-1,0 0,-1 0,1 0,0 0,-1 0,1 0,-1 0,1 0,-1 0,1 0,-1 0,0 0,1-1,-1 1,0 0,0 0,0 0,-9-2,0 1,1-1,-1-1,0 0,1 0,-1-1,1 0,0-1,0 0,0 0,0-1,1 0,0-1,0 0,-4 0,-302-195,-274-231,502 362,68 55,19 19,263 220,-54-13,-196-192,-1 0,-1 1,0 0,-2 1,0 0,-1 1,-2 0,4 15,-10-33,-1 1,0 0,0 0,0-1,0 1,0 0,-1-1,0 1,0 0,-1-1,1 1,-1-1,0 1,0-1,0 0,-1 0,1 0,-1 0,0 0,0-1,-1 1,1-1,-1 0,1 0,-1 0,0-1,0 1,0-1,-1 0,1 0,0 0,-1-1,1 1,-1-1,0 0,1 0,-1-1,0 0,-4 0,-24-4,0-2,0-1,1-2,0-1,-20-9,1 0,-137-53,174 61,0-1,1 0,0-1,2 0,-1-1,1 0,1 0,1-1,0-1,1 0,0 0,1-3,-4-18,33 32,17 26,0 1,-2 2,-1 2,0 2,-2 1,-2 1,0 2,12 18,36 36,4-3,61 45,179 177,-121-137,-79-81,3-5,98 44,-205-116,0 0,1-2,0 0,1-1,-1-2,1 0,0-1,1-1,-1-1,1-1,5-1,-25 1,0-1,1 0,-1 0,0 0,0 0,0 0,1-1,-1 0,0 1,0-1,0 0,0 0,0-1,0 1,0-1,0 1,-1-1,1 0,0 0,-1 0,0-1,1 1,-1 0,0-1,0 1,0-1,-1 0,1 0,-1 0,1 0,-1 0,0 0,0 0,-1 0,1 0,0 0,-1-1,0 1,0-1,-5-11,0 1,-2 0,1 0,-2 1,0 0,0 0,-2 1,1 0,-1 1,-1 0,0 0,-1 1,1 1,-2 0,0 0,-10-4,16 7,-86-53,177 98,-1 3,-3 4,68 50,-88-57,-58-38,-1-1,1 1,-1-1,1 1,-1 0,1 0,-1-1,0 1,1 0,-1 0,0 0,0 1,1-1,-1 0,0 0,0 1,0-1,-1 0,1 1,0-1,0 1,-1-1,1 1,-1-1,1 1,-1 0,0-1,0 1,0-1,0 1,0 0,0-1,0 1,0 0,0-1,-1 1,1-1,-1 1,1-1,-1 1,0-1,1 1,-1-1,0 1,0-1,0 0,0 0,0 1,-1-1,1 0,0 0,0 0,-1 0,1 0,-1-1,1 1,-1 0,1-1,-1 1,1-1,-1 1,-1-1,-203-43,66-1,2-7,-79-42,-78-31,278 118,-55-20,1-3,1-3,1-3,-28-21,-171-130,103 34,164 152,1 0,-1 0,0 0,0 0,1 0,-1 0,0-1,0 1,0 0,1 0,-1-1,0 1,1 0,-1-1,0 1,1-1,-1 1,0-1,1 1,-1-1,1 0,-1 1,1-1,-1 1,1-1,0 0,-1 0,1 1,0-1,-1 0,1 0,0 1,0-1,0 0,0 0,0 1,0-1,0 0,0 0,0 0,0 1,0-1,0 0,1 0,-1 1,0-1,0 0,1 0,-1 1,1-1,-1 0,0 1,1-1,0 1,-1-1,1 0,-1 1,1-1,0 1,-1-1,1 1,0 0,-1-1,1 1,0 0,-1 0,1-1,0 1,30 14,0 1,-1 2,-1 0,-1 2,0 2,15 15,-10-10,454 327,-183-166,-96-77,193 73,-311-144,326 116,-15-52,-364-96,-24-6,-35-7,-526-142,-123-69,600 191,0-4,2-2,2-3,-42-31,30 5,79 61,1-1,0 1,0 0,-1 0,1-1,0 1,0-1,-1 1,1 0,0-1,-1 1,1-1,-1 0,1 1,-1-1,1 1,-1-1,1 0,-1 1,0-1,1 0,-1 0,0 1,1-1,-1 0,0 0,0 0,0 1,0-1,0 0,0 0,0 0,0 1,0-1,0 0,0 0,0 0,-1 1,1-1,0 0,-1 0,1 1,0-1,-1 0,1 1,-1-1,1 1,-1-1,1 0,-1 1,0-1,1 1,-1-1,0 1,1 0,-1-1,0 1,0 0,1-1,-1 1,0 0,0 0,1 0,-1-1,0 1,0 0,0 0,244 112,294 150,-64-50,-470-211,0 1,1 0,-1-1,1 1,0-1,-1 0,1 0,0 0,0-1,0 0,-1 1,1-1,0 0,0-1,0 1,0-1,-1 0,1 0,0 0,-1 0,1-1,-1 1,1-1,-1 0,1 0,-1 0,1-1,-5-2,0 0,-1 1,1-1,-1 1,0 0,-1 0,1-1,-1 2,1-1,-1 0,0 0,-1 1,1 0,-1-1,1 1,-1 0,0 1,0-1,-1 1,-1-3,-45-32,-2 2,-2 3,0 2,-2 3,-1 2,-49-13,37 21,62 16,32 5,111 36,-1 5,-2 6,80 47,-123-61,-89-36,-1-1,1 0,0 0,-1 1,1-1,0 0,-1 0,1 1,0-1,0 0,-1 1,1-1,0 1,0-1,-1 0,1 1,0-1,0 1,0-1,0 0,0 1,0-1,0 1,0-1,0 1,0-1,0 1,0-1,0 0,0 1,0-1,0 1,0-1,0 1,1-1,-1 0,0 1,0-1,0 0,1 1,-1-1,0 0,1 1,-1-1,-97-14,0-5,1-5,1-3,2-4,-70-35,-58-18,-3 9,225 76,0 0,0 1,0-1,0 0,-1 0,1 1,0-1,-1 0,1 1,-1-1,1 1,-1-1,1 0,-1 1,0-1,0 1,0-1,0 1,0-1,0 1,0-1,-1 1,1-1,0 1,-1-1,0 0,1 1,-1-1,1 0,-1 1,0-1,0 0,0 0,0 1,0-1,0 0,0 0,0 0,0-1,-1 1,1 0,0 0,-1-1,1 1,0 0,-1-1,1 0,-1 1,1-1,-1 0,1 1,-1-1,1 0,-1 0,1 0,-1-1,1 1,-1 0,1-1,0 1,-1 0,1-1,-1 0,0 0,192 120,-145-95,84 47,3-6,3-5,68 17,-182-77,-49-18,-176-66,-4 10,-125-26,260 91,141 17,398 120,-275-70,3-8,12-6,91 2,155 6,-69-38,195-20,-312-5,-209 1,17 13,-74-2,-1 0,1 1,-1-1,0 1,1-1,-1 0,0 0,0 1,0-1,0 0,0 0,0 0,0 0,-1 0,1 0,0 0,0-1,-1 1,1 0,-1-1,1 1,0-1,-1 1,1-1,-1 0,1 0,-1 0,0 1,1-1,-1-1,1 1,-2 0,-132 24,-1-6,-1-6,-89-6,-18 4,9-2,-126-14,279 3,-1-3,1-3,0-4,1-4,-62-21,-300-119,172 43,270 114,-1-1,0 1,0-1,0 1,0-1,0 0,0 1,0-1,1 0,-1 0,0-1,0 1,1 0,-1 0,0-1,1 1,0-1,-1 0,1 1,0-1,0 0,0 0,0 0,0 1,0-1,0 0,1-1,42 2,463 125,76-21,-167-70,-314-28,0 5,0 3,-2 6,19 8,-21-8,2-5,0-4,0-4,68-6,-155 0,493-2,-232-55,167-61,-440 119,0 0,0 0,1 0,-1 0,0 0,1 1,-1-1,1 0,-1 1,1-1,0 0,-1 0,1 1,0-1,0 1,0-1,0 0,0 1,0-1,1 0,-1 1,0-1,1 0,-1 0,1 1,-1-1,1 0,-1 0,1 1,0-1,0 0,0 0,-1 0,1 0,0 0,0 0,1-1,-1 1,0 0,0 0,0-1,0 1,1-1,-1 1,0-1,0 1,1-1,-1 0,0 0,1 0,-1 1,1-1,-1 0,0-1,1 1,-1 0,0 0,1-1,-1 1,0 0,0-1,1 1,-1-1,1 0,-280 133,195-94,-1-4,-3-4,0-3,-1-5,-2-3,0-4,0-4,-44-3,10-10,1-5,-104-21,-12-48,127 34,5 10,156 33,507 93,-444-78,0-5,1-4,0-6,-1-5,1-4,92-21,-40-15,-2-7,103-50,117-54,-16-85,-336 217,-1-1,-1-2,-2-1,0-1,-2-1,14-21,75-82,-85 105,0 0,-2-2,-2-1,-1-2,-1 0,-1-1,-2-1,-2-1,-1-1,-1 0,8-34,-13 26,-2 0,-1-1,-3 1,-2-1,-2-2,-2-192,1 240,-1-1,1 1,0-1,-1 1,1-1,-1 1,0-1,1 0,-1 1,1-1,-1 0,0 0,1 1,-1-1,0 0,1 0,-1 0,1 0,-1 0,0 0,1 0,-1 0,0 0,1 0,-1 0,0 0,1-1,-1 1,0 0,1 0,-1-1,1 1,-1 0,1-1,-1 1,0-1,1 1,0 0,-1-1,1 1,-1-1,1 0,-1 1,1-1,0 1,0-1,-1 1,1-1,-53 259,39-159,7-49,-2 0,-2-1,-3-1,-2 0,-2-1,-1 0,-15 21,-10 4,-2-2,-3-3,-4-2,-2-2,-3-2,-27 19,-22 19,70-60,-1-3,-2-1,-2-2,-1-1,-1-3,-2-1,-1-3,-24 9,-303 102,290-135,122-39,418-148,-356 139,-1-4,-3-5,-2-4,79-67,131-116,-278 218,-2-1,-1 0,-1-2,-1-1,-1 0,-2-2,-1 0,-1-1,-2 0,-1-1,-2-1,-1 0,-2 0,-1-1,0-17,-5 24,-2 1,-1-1,-1 0,-2 1,0 0,-2 0,-1 0,-1 0,-7-12,-17-93,19 55,-14 12,27 59,0 0,1-1,0 1,0 0,0 0,1 0,0 0,0 1,0-1,1 0,0 1,0 0,0 0,1 0,-1 0,2-1,66-59,-1 26,-64 39,-1 0,1 0,0 0,-1 1,1-1,-1 1,0 1,1-1,-1 1,0 0,0 0,1 1,-2-1,1 1,0 0,-1 0,1 1,-1 0,0-1,0 1,0 1,-1-1,0 0,1 1,-1 0,-1 0,1 0,-1 0,0 0,0 0,0 1,-1-1,0 0,0 1,0-1,-1 1,0 0,0-1,0 1,-1-1,0 1,0 1,-9 43,-2 0,-2-1,-2 0,-3-2,-1 0,-11 14,-41 105,-2 47,42-112,-4-2,-5-1,-19 28,34-83,-2-1,-1-1,-3-1,-1-2,-1-2,-3-1,0-1,-42 27,13-10,38-27,-1-2,-1-1,-1-1,0-1,-25 9,49-25,-9 4,23-19,47-34,2 2,1 2,3 3,1 3,1 2,26-7,82-31,-166 69,11-7,-21 9,-378 190,242-113,-48 24,189-100,-1 0,1 0,0 0,-1 0,1 0,0-1,0 1,-1-1,1 1,0-1,0 1,0-1,0 1,-1-1,1 0,0 0,0 0,1 0,-1 0,0 0,0 0,0 0,1 0,-1 0,0 0,1 0,-1 0,1-1,-1 1,1 0,0 0,-1-1,1 1,0 0,0-1,0 1,0 0,0-1,0 1,1 0,-1 0,0-1,1 1,-1 0,1 0,-1-1,1 1,-1 0,1 0,0 0,12-29,1 0,2 1,1 0,1 2,1 0,1 1,24-23,-31 34,570-635,-263 234,-188 270,-120 137,0 0,1 0,0 1,0 1,1 0,-1 1,2 0,-1 1,1 1,-1 0,1 1,0 1,0 0,1 1,-1 1,0 0,5 1,-6 3,-1-1,0 2,0 0,-1 0,1 1,-1 0,0 2,-1-1,0 1,0 1,0 0,-1 0,-1 1,0 0,0 1,-1 0,0 0,0 2,48 53,21 0,2-3,4-3,1-5,3-3,2-3,94 34,-128-56,35 17,2-3,1-5,2-3,73 13,-112-32,-81-13,-400-123,-324-134,687 231,2-2,0-4,2-1,1-4,2-2,2-2,1-2,-27-32,41 29,36 44,2 1,0 0,0 0,-1 1,1-1,0 0,0 0,0 1,-1-1,1 0,0 0,0 1,-1-1,1 0,0 0,0 0,-1 0,1 1,0-1,0 0,-1 0,1 0,0 0,-1 0,1 0,0 0,-1 0,1 0,0 0,-1 0,1 0,0 0,0 0,-1 0,168 130,-119-98,165 106,6-10,188 78,-222-130,2-8,17-4,-58-17,-71-43,-86-16,-266-76,209 70,-355-116,356 99,68 34,0 0,0 0,0 0,0 0,0 0,0 0,0 0,0 0,0 1,1-1,-1 0,0 1,1-1,-1 1,0-1,1 1,-1 0,0-1,1 1,-1 0,1 0,-1 0,1 0,-1 0,0 1,1-1,-1 0,1 0,-1 1,0-1,1 1,-1 0,0-1,2 2,246 52,227 82,-242-66,-212-63,181 52,184 28,-336-78,1-3,0-1,1-3,32-4,20-8,0-5,92-25,341-127,-262 84,115-33,-325 92,0-3,-2-2,53-34,102-42,-192 94,0-1,-2-1,1-2,-2 0,0-2,-1 0,-1-2,5-5,66-51,101-47,-152 94,-194 149,-343 230,404-286,-3-4,-3-4,-80 33,-114 34,264-111,-62 9,124-54,356-169,-108 62,-6-17,-187 100,-55 32,1 2,1 1,1 3,0 0,40-11,36 10,-145 58,-175 70,-14 35,100-60,120-85,0 1,0 0,0-1,0 1,0 0,0-1,0 1,0 0,-1-1,1 1,0 0,0 0,0-1,0 1,-1 0,1 0,0-1,0 1,46-37,-32 26,276-221,-185 176,-85 48,-1-1,-1-1,1-1,-1 0,-1-1,0-1,9-10,33-46,-3-2,-2-3,9-24,13-15,-60 88,15-16,-2-2,-2-1,-2-1,-2-1,-3-1,10-31,-8 15,3 2,2 1,3 1,30-44,51-101,-82 131,-2-1,-4-1,-4-1,-2-1,-4 0,-1-23,0-273,-4 297,3 1,4 1,22-67,30-105,-60 25,-8 198,0 1,-1 0,-1 0,-1 1,-1-1,-2 1,1 0,-2 0,-1 0,-6-91,11 86,-1 1,-1 0,-1 0,-1 0,-1 1,-1 1,-2-1,0 2,-8-11,0-4,-91-252,94 238,-1 1,-3 0,-2 2,-2 1,-24-34,-112-118,-18-7,-25 18,172 135,32 53,0-1,0 0,0 0,0 1,-1-1,1 0,0 0,0 1,-1-1,1 0,0 1,-1-1,1 0,-1 1,1-1,-1 0,1 1,-1-1,1 1,-1-1,0 1,1 0,-1-1,0 1,1-1,-1 1,0 0,1 0,-1-1,0 1,0 0,0 0,1 0,-1 0,0 0,0 0,1 0,-1 0,0 0,0 0,1 0,-1 1,0-1,0 0,1 1,-1-1,0 0,1 1,-1-1,0 1,1-1,-1 1,1-1,-1 1,1-1,-1 1,1 0,-1-1,1 1,0 0,-1-1,1 1,0 0,-1-1,1 1,0 0,20 141,-1-104,2-2,1-1,2-1,2-1,1-1,1-1,9 6,-10-9,5 13,-1 1,-2 1,-2 1,-2 2,15 37,68 116,-9-45,-97-150,0 0,0 0,0 1,-1-1,1 1,-1-1,0 1,-1-1,1 1,-1 0,0-1,0 1,0 0,-1-1,1 1,-1 0,0-1,-1 1,1 0,0-3,0-1,1 1,-1 0,0 0,0-1,0 1,0 0,0-1,0 1,0-1,-1 1,1-1,0 0,-1 0,1 0,-1 1,0-1,1 0,-1-1,0 1,0 0,1-1,-1 1,0-1,0 1,0-1,0 0,0 1,0-1,0 0,1-1,-1 1,0 0,0 0,0-1,0 1,0-1,1 0,-1 1,0-1,0 0,1 0,-1 0,1 0,-1 0,0-2,-14-10,1-1,1-1,1-1,0 0,0 0,2-2,0 1,1-1,1-1,1 0,-4-12,-23-42,11 30,-2 2,-1 0,-3 3,-1 0,-1 2,-10-7,8 16,34 52,12 15,1 0,2-2,2 0,2-1,14 22,13 26,91 263,-108-261,54 115,-27-82,-5 1,-6 3,-5 1,2 38,-27-82,-3 0,-5 1,-2 27,-3-79,-1 14,-1-1,-2 0,-2 1,-2-1,-1-1,-3 1,-1-1,-3-1,-6 14,-37 55,-4-2,-4-4,-5-2,-5-3,-4-3,-4-4,-30 21,-32 84,-134 83,110-97,39 1,80-122,-2-2,-3-2,-2-3,-6-1,-152 90,105-84,2 5,-95 76,200-139,0 1,0-1,0-1,-1 1,1 0,0-1,-1 1,1-1,-1 0,0 0,1-1,-1 1,0-1,1 0,-1 0,0 0,1 0,-1-1,0 1,1-1,15-43,149-184,-82 125,-49 63,13-17,-2-1,-3-2,-3-2,1-7,-36 66,1 1,-1-1,1 0,-1 1,0-1,0 0,0 1,-1-1,1 0,-1 1,1-1,-1 1,0-1,0 1,0-1,0 1,0-1,-1 1,1 0,-1 0,0 0,1 0,-1 0,0 0,0 0,0 0,0 1,-1-1,1 1,0 0,-1 0,1-1,-1 2,1-1,-1 0,1 0,-1 1,0-1,1 1,-1 0,0 0,1 0,-1 0,0 0,1 1,-1-1,1 1,-1 0,1 0,-1 0,1 0,-1 0,1 0,0 1,-1-1,1 1,-1 1,-32 14,2 2,0 1,1 2,1 1,-21 21,22-20,22-17,-61 46,3 3,2 3,3 2,-44 60,65-36,40-85,0-1,-1 1,1 0,0-1,-1 1,1-1,0 1,0 0,-1-1,1 1,-1 0,1-1,0 1,-1 0,1-1,-1 1,1 0,-1 0,1 0,-1-1,1 1,-1 0,1 0,-1 0,1 0,-1 0,1 0,-1 0,1 0,-1 0,1 0,-1 0,1 0,-1 1,1-1,0 0,-1 0,1 0,-1 1,1-1,-1 0,1 0,0 1,-1-1,1 0,0 1,-1-1,1 1,0-1,-1 0,1 1,0-1,0 1,-1-1,1 1,0-1,143-227,674-979,-759 1119,181-243,-208 284,-30 46,-1-1,1 0,-1 1,0-1,1 0,-1 0,0 0,1 1,-1-1,0 0,0 0,0 0,1 0,-1 1,0-1,0 0,0 0,-1 0,1 0,0 1,0-1,0 0,-1 0,1 0,0 0,-1 1,1-1,0 0,-1 1,1-1,-1 0,0 1,1-1,-1 0,1 1,-1-1,0 1,1-1,-1 1,0-1,0 1,0 0,1-1,-1 1,0 0,0 0,0 0,1-1,-1 1,0 0,0 0,0 0,0 0,0 0,1 1,-1-1,0 0,0 0,0 0,1 1,-1-1,-1 1,-12 3,-1 2,1-1,0 2,0 0,1 0,0 2,1-1,-1 2,2-1,-1 2,1-1,-8 12,6-10,-125 133,5 5,8 6,6 5,-82 151,47-53,141-209,13-49,-1-1,1 1,0 0,0 0,0-1,0 1,0 0,-1-1,1 1,1 0,-1-1,0 1,0 0,0 0,0-1,0 1,1 0,-1-1,0 1,0 0,1-1,-1 1,1-1,-1 1,1-1,-1 1,1-1,-1 1,1-1,-1 1,1-1,-1 1,1-1,0 0,-1 1,1-1,0 0,-1 0,1 0,0 1,-1-1,1 0,0 0,-1 0,1 0,0 0,0 0,-1 0,1 0,0-1,-1 1,1 0,0 0,-1-1,1 1,0 0,-1 0,1-1,-1 1,1-1,-1 1,1-1,-1 1,1-1,-1 1,1-1,-1 1,1-1,-1 0,150-149,-124 118,810-1016,-815 1023,-2 0,0-1,-2-1,-1-1,-1 0,-1-1,-2-1,-1 0,-1 0,-1-2,-10 32,0 1,0-1,0 1,0-1,0 1,0-1,0 0,1 0,-1 1,0-1,0 0,0 0,0 0,0 0,0 0,0 0,0 0,0-1,0 1,0 0,0-1,0 1,0 0,0-1,0 1,0-1,0 1,0-1,1 0,-1 1,0-1,1 0,-1 1,0-1,1 0,-1 0,1 0,-1 0,1 1,-1-1,1 0,0 0,-1 0,1 0,0 0,0 0,0 0,-1 0,1 0,0 0,1 0,-1 0,0 0,0 0,0 0,1 0,-1 0,0 0,1 0,-1 0,1 0,-1 0,1 1,-1-1,1 0,0 0,-1 0,1 1,0-1,-62 54,1 4,4 1,-34 47,28-33,-492 586,301-373,240-273,45-42,1064-954,-1023 927,-72 57,0-1,0 1,0-1,0 1,1 0,-1 0,0-1,0 1,0 0,0 0,0 0,0 0,1 0,-1 1,0-1,0 0,0 0,0 1,0-1,0 0,0 1,0-1,0 1,0 0,0-1,0 1,0 0,0 0,-1-1,1 1,0 0,-1 0,1 0,0 0,-1 0,1 0,-1 0,1 0,-1 0,0 0,1 0,-1 0,0 0,0 1,0-1,0 0,0 0,0 0,0 0,0 0,0 0,0 0,-1 1,1-1,-1 0,1 0,0 0,-1 0,0 0,1 0,-11 26,0 0,-2-1,-1 0,-1-2,-1 1,-1-2,-18 20,17-20,-539 671,548-671,182-227,299-356,-470 559,0-1,0 0,0 0,-1 1,1-1,0 0,-1-1,1 1,-1 0,0 0,0-1,0 1,0 0,0-1,0 1,-1-1,1 1,-1-1,0 1,0-1,0 0,0 1,0-1,0 1,-1-1,1 1,-1-1,1 1,-1-1,0 1,0 0,-1-1,1 1,0 0,-1 0,1 0,-1 0,1 0,-1 0,0 0,-2-1,-2 2,-1-1,1 2,-1-1,1 1,-1-1,1 2,-1-1,1 1,-1 0,1 0,-1 1,1 0,0 0,0 0,0 1,0 0,0 0,1 1,-1-1,0 3,1-4,-89 57,2 5,3 3,-41 43,96-81,-387 343,414-366,-6 5,1-1,-2 0,1-1,-1 0,-1-1,1-1,-1 0,-1-1,-14 4,25-11,0 0,0 0,0 0,1-1,-1 1,0-1,1 0,-1-1,1 1,-1-1,1 0,0 0,0 0,0-1,1 1,-1-1,1 0,0 0,0 0,0 0,1-1,-1 1,1-1,0 1,0-1,1 0,-1 0,1 0,0 0,1 0,-1 0,1 0,0 0,0 0,1 0,-1 0,1 0,0 0,0 0,3-5,8-29,1 0,3 1,1 0,2 1,1 2,2 0,10-12,-18 25,305-437,29 3,-273 367,-77 16,0 71,0 1,-1-1,1 0,-1 0,1 1,-1 0,1-1,-1 1,0 0,0 0,0 1,0-1,0 0,0 1,0 0,0 0,1 0,-1 0,0 0,0 0,0 1,0 0,0-1,0 1,0 0,1 1,-1-1,0 0,1 1,-1-1,-1 2,4-3,-35 19,1 0,1 3,1 1,0 1,2 1,1 2,-5 8,30-32,-221 224,-133 177,335-381,23-23,1-1,-1 1,0 0,0-1,0 1,0-1,1 1,-1 0,0-1,0 1,0 0,0-1,0 1,0-1,0 1,0 0,0-1,0 1,0-1,0 1,0 0,-1-1,1 1,0 0,0-1,0 1,0 0,-1-1,1 1,0 0,0-1,-1 1,1 0,0-1,0 1,-1 0,1 0,0 0,-1-1,1 1,-1 0,1 0,0 0,-1 0,1 0,0-1,-1 1,1 0,-1 0,1 0,0 0,-1 0,1 0,-1 0,1 1,0-1,-1 0,1 0,0 0,-1 0,1 0,78-163,-66 143,260-386,63-48,-95 133,-239 320,0 1,1-1,-1 0,0 0,0 0,0 0,0 0,0-1,0 1,0 0,0 0,0-1,0 1,-1 0,1-1,0 1,-1-1,1 1,-1-1,0 1,0-1,1 1,-1-1,0 1,0-1,0 1,-1-1,1 0,0 1,0-1,-1 1,1 0,-1-1,0 1,1-1,-1 1,0 0,0-1,0 1,0 0,0 0,0 0,0 0,0 0,0 0,0 0,-1 0,1 0,0 0,-1 1,1-1,-1 0,1 1,-1-1,1 1,-1 0,1 0,-1-1,1 1,-1 0,1 0,-2 1,-21 5,1 2,0 1,1 1,0 0,1 2,0 1,0 0,2 2,-1 0,-8 11,-115 95,6 6,6 7,6 4,-72 109,140-158,37-82,44-50,413-452,-19-26,-419 522,1-1,-1 1,0-1,0 1,0-1,0 1,1-1,-1 0,0 0,0 1,0-1,0 0,0 0,0 0,0 0,0 0,0 0,0 0,0 0,0 0,0 0,1 0,-1-1,0 1,0 0,0-1,0 1,0-1,1 1,-1-1,0 1,0-1,1 0,-1 1,0-1,1 0,-1 1,1-1,-1 0,1 0,-1 0,1 0,-1 1,1-1,0 0,-1 0,1 0,0 0,0 0,0 0,0 0,0 0,0 0,0 0,0 0,0 0,0 0,1 1,-1-1,0 0,1 0,-1 0,0 0,1 0,-1 1,1-1,0 0,-1 0,1 1,-69 70,-134 175,10 9,12 7,11 8,-18 65,178-317,-53 130,61-142,-1 1,1 0,0 0,1-1,-1 1,1 0,0 0,1 0,-1 0,1-1,0 1,1 0,-1 0,1-1,0 1,1-1,-1 0,1 0,0 0,1 0,-1 0,1 0,0-1,0 0,1 1,3-1,0-1,0 1,0-1,1-1,-1 0,1 0,0-1,-1 0,1 0,0-1,0 0,0-1,-1 1,1-2,0 1,-1-1,1-1,-1 0,0 0,1 0,-1-1,-1-1,1 1,-1-1,1-1,73-45,-2-3,-3-4,-3-3,-2-3,5-11,-8 10,91-82,-7-7,-7-7,-6-8,-133 163,-1-1,0 0,0 0,0 0,-1 0,0-1,-1 0,0 0,0 0,-1 0,0 0,0 0,-1-1,0 1,0-1,-1-1,-1 9,0-1,0 1,0-1,0 1,0 0,0-1,-1 1,1 0,-1 0,1 0,-1 0,1 0,-1 0,1 0,-1 1,0-1,0 0,1 1,-1 0,0-1,0 1,1 0,-1 0,0 0,0 0,0 0,1 0,-1 1,0-1,0 1,1-1,-1 1,0-1,1 1,-1 0,1 0,-1 0,1 0,-1 0,1 0,-1 0,1 1,0-1,0 0,0 1,0-1,0 1,-4 0,-78 54,3 3,1 3,4 4,3 3,3 3,-11 19,69-79,-50 52,3 2,3 2,3 3,3 2,-20 44,66-113,1 0,0 0,0 0,0 1,0-1,1 1,-1-1,1 1,0-1,1 1,-1-1,1 1,0 0,0 0,0-1,1 1,0-1,0 1,0 0,0-1,1 0,-1 1,1-1,0 0,1 0,1 4,0-2,0 0,0 0,0 0,1-1,-1 0,1 1,1-2,-1 1,1-1,0 1,0-2,0 1,0-1,1 0,-1 0,1 0,0-1,-1 0,1-1,0 1,1-1,-1-1,0 1,0-1,0-1,0 1,0-1,0 0,0-1,0 0,0 0,0 0,54-24,-2-3,0-2,-3-2,0-3,-2-3,-2-1,-2-3,-2-2,38-46,-14 21,-45 44,69-63,-4-4,-4-4,64-94,-149 187,0 1,-1 0,0 0,0-1,0 1,0-1,0 0,-1 0,1 0,-1 0,0 0,0 0,-1 0,1 0,-1 0,0 0,0 0,0 0,-1 0,1 0,-1 0,0 0,0 0,-1 0,1 0,-1 0,0 1,0-1,0 1,0-1,0 1,-1 0,0 0,0 0,1 0,-2 0,1 1,0-1,0 1,-1 0,0 0,1 0,-1 0,0 1,0 0,0-1,0 1,0 1,0-1,0 1,0-1,0 1,-1 0,-28 6,0 1,0 1,1 2,0 1,1 1,0 2,1 1,1 2,-22 16,-96 67,4 7,6 5,4 7,-61 75,-10 12,-83 117,284-320,0 1,-1-1,1 0,0 1,0-1,0 1,1 0,-1 0,1 0,0 0,0 0,0 1,1-1,0 1,-1-1,2 1,-1-1,0 1,1 0,0-1,0 1,0 0,1-1,-1 1,2 1,1-4,1 1,0-1,0 1,0-1,0 0,1-1,-1 1,0-1,1 0,-1 0,1 0,0 0,-1-1,1 0,-1 0,1 0,0-1,-1 1,1-1,-1 0,1-1,-1 1,0-1,1 1,-1-1,0-1,0 1,2-2,374-201,-202 108,-178 96,0 1,-1 0,1 0,0-1,0 1,-1 0,1-1,0 1,0 0,-1 0,1-1,0 1,0-1,0 1,0 0,0-1,0 1,0 0,-1-1,1 1,0 0,0-1,0 1,1-1,-1 1,0 0,0-1,0 1,0 0,0-1,0 1,0 0,1-1,-1 1,0 0,0-1,0 1,1 0,-1 0,0-1,0 1,1 0,-1 0,0-1,1 1,-1 0,0 0,-38 7,-25 20,1 3,1 2,2 3,1 3,2 2,0 5,-41 36,-144 102,112-116,-2-6,-2-6,-3-5,-25 0,-56 22,-729 249,902-308,33-13,34-16,488-225,-26 7,-1 13,61 2,-536 216,-3 0,-1 0,1 1,0 0,0 0,0 0,0 1,0 0,0 0,1 0,-1 1,0 0,0 0,1 0,-1 1,0 0,0 0,0 1,4 1,-9-2,0 0,1 1,-1-1,0 0,0 0,0 1,-1-1,1 1,0-1,0 1,-1-1,1 1,-1-1,1 1,-1-1,0 1,0 0,0-1,1 1,-2 0,1-1,0 1,0-1,0 1,-1 0,1-1,-1 1,1-1,-1 1,0-1,1 1,-1-1,0 0,0 1,0-1,0 0,0 0,-1 1,1-1,0 0,0 0,-1 0,1-1,-1 1,1 0,-1 0,1-1,-38 32,0-2,-2-2,-1-2,-2-2,-15 6,13-6,-1276 638,1277-625,45-36,-1 0,1 0,-1 0,1 0,-1 0,1 0,0 0,0 0,0 1,0-1,0 0,0 0,0 0,0 0,0 0,0 0,0 0,1 0,-1 0,0 0,1 0,-1 0,1 0,-1 0,1 0,-1 0,1-1,0 1,-1 0,1 0,0 0,0-1,0 1,0-1,-1 1,1 0,0-1,0 0,0 1,0-1,0 1,0-1,0 0,0 0,1 0,-1 0,0 0,0 0,0 0,0 0,0 0,0 0,184 4,-165-6,209-26,-1-10,-1-10,-4-10,141-59,-324 105,-27 9,-1 0,1-1,-1 0,0 0,0-2,0 1,-1-1,0-1,0 0,-1-1,0 0,0-1,3-4,-13 10,0-1,0 1,-1-1,0 1,0-1,0 1,0 0,0-1,0 1,-1 0,0 0,0 0,0 0,0 0,0 0,0 1,-1-1,1 1,-1 0,0-1,0 1,0 0,0 1,0-1,0 0,0 1,-1 0,1 0,0 0,-1 0,1 0,-1 1,1-1,-1 1,0 0,-56-11,-1 3,1 3,-1 2,0 3,0 2,0 3,1 3,-42 11,-395 79,-443 135,918-221,264-93,-174 53,731-263,-797 289,-1 0,0 1,1-1,-1 0,0 0,0 0,1 0,-2 0,1 0,0 0,0 0,-1 0,1 0,-1 0,1-1,-1 1,0 0,0 0,0 0,0-1,0 1,-1 0,1 0,-1 0,0 0,1-1,-1 1,0 0,0 0,0 0,0 1,-1-1,1 0,0 0,-1 1,1-1,-1 0,0 1,1 0,-1-1,0 1,0 0,0 0,0 0,0 0,-17-12,-1 2,0 0,0 1,-1 1,0 0,-1 2,0 1,0 0,0 2,-1 1,1 0,-18 1,-444-4,-147 51,104 18,-472 120,996-182,1 0,0 0,0 0,0 0,0 0,0-1,0 1,0 0,0-1,0 0,-1 0,1 0,0 0,0 0,0 0,0 0,-1 0,1-1,0 0,0 1,0-1,0 0,0 0,0 0,0 0,1 0,-1 0,0-1,0 1,1 0,-1-1,0-1,26-36,-17 33,135-79,3 22,3 6,1 7,65-10,404-94,-536 134,247-61,46-30,-370 110,1 0,-1 0,0 0,1-1,-1 0,0 0,0 0,0-1,0 1,0-1,-1 0,1-1,-1 1,0-1,0 0,0 0,-1 0,1 0,-1-1,0 1,0-1,-1 0,1 0,-1 0,0 0,0-1,-1 1,0 0,0-1,1-3,-6 3,-1-1,0 1,0-1,0 2,0-1,-1 0,0 1,0 0,-1 1,1-1,-1 1,0 0,0 1,0 0,-1 0,1 0,-1 1,0 0,1 1,-1 0,0 0,0 0,-1 1,2-1,-98-13,-1 5,0 4,-96 9,195-4,-556 38,-54 45,-488 142,1066-216,-83 34,123-44,-1 1,1-1,-1 1,1 0,-1-1,1 1,-1-1,1 1,0 0,-1 0,1-1,0 1,-1 0,1 0,0 0,-1-1,1 1,0 0,-1 0,1 0,0 0,-1 1,1-1,0 0,-1 0,1 0,0 0,-1 1,1-1,0 0,-1 1,1-1,-1 0,1 1,-1-1,1 1,-1-1,1 1,-1-1,1 1,-1-1,1 1,-1-1,0 1,0 0,1-1,-1 1,0 0,0-1,1 1,-1 0,0-1,0 1,0 0,0-1,0 1,0 0,0-1,0 1,-1 0,1-1,0 1,0 0,0-1,-1 1,1-1,0 1,-1 0,1-1,125-14,536-113,-194 33,52 15,-494 77,-30 4,5-3,1 1,-1 0,1 0,-1 0,1 0,-1-1,1 1,-1 0,1 0,-1 0,1 0,-1 0,1-1,-1 1,1 0,-1 0,1-1,-1 1,1 0,-1-1,0 1,1 0,-1-1,0 1,1-1,-1 1,0-1,0 1,1-1,-1 1,0-1,0 1,0-1,0 1,1-1,-1 1,0-1,0 1,0-1,0 1,0-1,0 1,0-1,-1 1,1-1,0 1,0-1,0 1,0-1,-1 1,1-1,0 1,-1-1,1 1,0 0,-1-1,1 1,0-1,-1 1,0-1,-131-13,-50 22,0 8,2 8,-12 10,78-13,2 5,0 5,-84 36,195-67,-1 0,0 0,1 0,-1 1,0-1,1 1,-1-1,0 1,1-1,-1 1,1 0,-1 0,1 0,-1 0,1 0,0 0,-1 0,1 0,0 1,0-1,0 0,0 1,0-1,0 1,0-1,1 1,-1-1,0 1,1 0,0-1,-1 1,1 0,0-1,0 1,0 0,0 0,0-1,0 1,0 0,0-1,1 1,-1 0,1 1,8 4,1-1,0 1,0-1,0-1,0 0,1 0,0-1,0-1,0 0,1 0,-1-1,1-1,-1 1,1-2,3 0,132 7,0-7,46-9,-37 2,201 0,58 18,-571-3,-422 12,-89 36,396-11,270-45,-1 0,0 0,1 0,-1 0,1 1,-1-1,1 1,-1-1,1 1,-1-1,1 1,0 0,-1 0,1 0,0 0,-1 0,1 0,0 0,0 0,0 0,0 1,0-1,0 0,1 1,-1-1,0 0,1 1,-1-1,1 1,-1 0,1-1,0 1,-1-1,1 1,0-1,0 1,0 0,0-1,1 1,-1-1,0 1,1-1,-1 1,1-1,-1 1,1-1,0 1,-1-1,1 0,0 1,0-1,0 0,0 0,0 0,1 1,-1-1,0 0,0-1,1 1,-1 0,1 0,-1-1,2 1,22 10,2-2,-1-1,1-1,1-1,-1-2,1 0,0-2,0-1,-7 0,389 19,29-19,109 3,-477 8,-71-11,0 0,0 0,0 1,-1-1,1 0,0 0,0 0,-1 1,1-1,-1 0,1 0,-1 0,0 0,1 0,-1 0,0 0,1 0,-1 0,0 0,0 0,0 0,0-1,0 1,0 0,0-1,0 1,0-1,-1 1,1-1,0 1,0-1,0 0,-1 0,1 0,0 1,0-1,-1 0,2 0,-228 39,187-35,-460 35,-219 26,636-39,82-25,0 1,1-1,-1 0,0 1,1 0,-1-1,1 1,-1 0,1 0,0-1,0 1,0 0,0 0,0 0,1 1,-1-1,0 0,1 0,0 0,-1 0,1 1,0-1,0 0,0 0,0 0,1 1,-1-1,1 0,-1 0,1 0,0 0,0 0,0 0,0 0,0 0,0 0,1 1,7 8,1-1,0 1,1-2,0 0,0 0,1-1,0 0,0-1,1 0,0-1,0 0,0-2,1 1,0-1,0-1,0-1,1 0,197 37,1-9,123-3,-330-26,949 40,-951-40,1-1,-1 0,0 0,1 0,-1 0,1 0,-1-1,0 0,1 0,-1 0,0-1,0 0,0 1,0-1,0 0,0-1,0 1,-1-1,0 0,1 0,-1 0,0 0,0 0,0-1,-1 1,1-1,-1 0,0 0,0 0,0 0,-1 0,1 0,-1 0,0-1,0 0,-4-2,0-1,0 1,0 0,-1 0,0 0,-1 0,1 1,-1-1,0 1,-1 0,0 1,0 0,0-1,0 2,-1-1,0 1,0 0,0 0,0 1,-1 0,1 1,-1-1,0 1,0 1,-1-1,-91-28,-1 4,0 5,-2 4,-1 4,1 5,-29 5,125 3,-46-3,1 3,-1 2,1 3,-49 10,100-15,-1 1,1-1,0 1,-1-1,1 1,0-1,-1 1,1 0,0-1,0 1,0 0,0 0,0 0,0 0,0 0,0 0,0 0,0 0,0 0,1 1,-1-1,0 0,1 0,-1 1,1-1,0 0,-1 1,1-1,0 1,0-1,0 0,0 1,0-1,0 1,0-1,0 0,1 1,-1-1,0 0,1 1,-1-1,1 0,0 1,-1-1,1 0,0 0,0 0,0 0,0 0,0 0,0 0,0 0,0 0,0 0,0 0,0-1,1 1,-1 0,0-1,0 1,1-1,-1 0,1 1,-1-1,2 0,25 10,1-2,1-1,-1-1,1-2,0-1,0-1,15-2,3 3,344-1,1-18,-2-16,25-21,-381 49,234-34,-267 38,0-1,0 1,-1 0,1-1,0 0,0 1,0-1,-1 0,1 0,0 0,-1 0,1 0,-1 0,1 0,-1-1,0 1,1 0,-1-1,0 1,0-1,0 0,0 1,0-1,0 0,-1 1,1-1,-1 0,1 0,-1 0,1 0,-1 0,0 1,0-1,0 0,0 0,0 0,-1 0,1 0,0 0,-1 1,1-1,-1 0,0 0,0 1,0-1,0 0,0 1,0-1,0 1,0-1,-2 0,-88-27,-82 8,0 7,-1 8,-53 9,188-3,-514 19,508-24,85-24,288-45,995-128,-1309 199,29-4,-1-1,1-3,-1-1,-1-2,-1-2,0-2,26-16,-60 31,-1 0,0-1,-1 0,1 0,0 0,-1 0,0-1,0 1,-1-1,1 0,-1 0,0-1,0 1,-1-1,0 1,0-1,0 0,0 0,-1 0,0 0,0 0,-1 0,0 0,0 0,0 0,-1 0,0 0,0 0,0 0,-1 0,0 0,0 1,0-1,-1 0,0 1,0 0,0 0,-1 0,0 0,1 0,-3 0,-16-7,0 1,-1 1,-1 2,1 0,-2 1,1 1,-1 1,1 2,-1 0,0 2,-19 1,-183-2,0 10,1 10,1 10,1 10,-49 21,219-47,-14 2,-1 3,2 2,0 4,-1 4,66-27,1 0,-1 0,0 1,1-1,-1 0,1 1,-1 0,1-1,-1 1,1 0,-1 0,1-1,-1 1,1 1,0-1,0 0,-1 0,1 0,0 1,0-1,0 0,0 1,1-1,-1 1,0-1,1 1,-1-1,0 1,1-1,0 1,-1 0,1-1,0 1,0 0,0-1,0 1,0 0,1-1,-1 1,0 0,1-1,0 2,111 2,150-22,-1-11,-1-12,47-22,-215 35,-90 26,-1 0,0 0,0 0,0 0,0 0,0-1,0 1,0 0,0 0,0-1,-1 1,1 0,0-1,-1 1,1-1,-1 1,0-1,1 1,-1-1,0 1,0-1,0 0,0 1,0-1,0 1,0-1,-1 1,1-1,-1 1,1-1,-1 1,1-1,-1 1,0 0,0-1,0 1,0 0,0 0,0 0,0 0,0-1,0 1,0 1,-1-1,1 0,0 0,-1 0,-66-37,17 24,-1 3,0 2,0 3,-1 1,0 3,-12 3,64-1,-230 8,1 10,-164 36,203-27,164-26,32-10,39-13,401-111,-252 80,91-24,-3-11,112-61,-362 136,101-63,-130 72,1-1,-1 1,0 0,0-1,-1 1,1-1,-1 0,0 1,0-1,0 0,-1 0,0 0,0 0,0 1,0-1,-1 0,0 0,0 0,0 1,-1-1,1 1,-1-1,0 1,0-1,-1 1,0 0,1 0,-1 0,0 1,-1-1,1 1,-1-1,1 1,-1 0,0 0,0 1,-1-1,1 1,0 0,-4-1,-27-11,-1 1,0 2,0 1,-1 2,0 2,-1 1,0 2,1 1,-1 3,-13 1,42-2,-274 16,0 13,3 12,-138 43,-253 65,249-50,4 19,-146 74,479-154,42-36,44-14,79-45,98-36,177-63,328-105,52-8,487-134,-1154 379,-126 21,-111 43,-613 213,5 33,-59 40,79-9,-22 51,776-365,-1-1,0 0,0 0,0-1,0 1,0-1,0 0,0 0,0 0,0-1,0 1,-1-1,1 0,0 0,0-1,-1 1,1-1,0 0,-4-1,15-29,88-44,112-48,5 9,117-41,-210 101,824-380,-912 405,-64 24,-19 13,0 3,1 2,0 2,-24 13,27-12,-183 69,3 9,5 10,-99 68,313-167,-62 45,70-50,0 1,0 0,0 0,0 0,0 0,0 0,0 0,1 1,-1-1,0 0,1 0,-1 1,1-1,-1 0,1 1,0-1,-1 0,1 1,0-1,0 0,0 1,0-1,0 1,0-1,0 0,1 1,-1-1,0 0,1 1,-1-1,1 0,0 1,-1-1,1 0,0 0,0 0,-1 0,1 0,0 0,0 0,0 0,1 0,-1 0,0 0,0-1,0 1,1 0,-1-1,0 1,0-1,1 0,-1 1,0-1,2 0,102 18,5-24,0-5,0-5,34-12,-60 12,557-105,-578 109,954-155,-887 158,-127 4,-31 4,-90 12,-185 51,-189 68,-181 79,226-55,-262 137,681-279,19-9,0 1,0-1,0 2,1-1,0 1,0 0,0 1,0 0,1 0,0 1,0 0,-1 2,8-8,1 0,0 0,0 0,0 0,0 0,0 0,0 0,0 0,0 0,0 0,0-1,1 1,-1 0,0-1,0 1,1-1,-1 0,0 1,1-1,-1 0,0 0,1 0,-1 0,1 0,-1 0,0 0,1 0,-1 0,0-1,1 1,-1-1,0 1,1-1,-1 1,0-1,0 0,1 0,-1 1,296-96,-201 59,281-97,80-30,99-66,-540 223,83-50,-96 55,-1 0,1-1,-1 1,0 0,0-1,0 1,0-1,0 0,0 0,-1 0,1 0,-1 0,0 0,0 0,0 0,-1 0,1-1,-1 1,1 0,-1 0,0-1,0 1,-1 0,1-1,-1 1,1 0,-1 0,0 0,0 0,0 0,-2-2,-5-6,-1 1,0 0,-1 1,0 0,0 1,-1 0,0 0,0 1,-1 0,0 1,0 1,-1 0,1 0,-1 1,0 1,0 0,-1 1,1 1,-9-1,-121-11,0 5,0 7,0 6,0 6,-23 10,-31 8,189-20,49-10,381-41,166-49,-348 49,897-124,-1135 165,1 1,0-1,-1 0,1 1,0 0,-1 0,1 0,0 0,-1 0,1 0,0 1,-1-1,1 1,-1 0,1-1,-1 1,1 1,-1-1,1 0,-1 0,0 1,0 0,0-1,0 1,0 0,0 0,0 0,0 0,-1 0,1 0,-1 1,0-1,1 3,-2-3,0 1,0 0,0 0,-1-1,1 1,-1 0,0 0,0-1,0 1,0-1,0 1,-1-1,1 1,-1-1,1 0,-1 0,0 1,0-1,0 0,0-1,0 1,-1 0,1-1,0 1,-1-1,1 0,-1 0,0 0,-1 1,-46 21,-2-1,-1-3,0-2,-1-3,-22 2,15-1,-147 34,-594 161,718-172,84-38,0 1,-1-1,1 1,0-1,0 1,0-1,-1 1,1 0,0-1,0 1,0 0,0-1,0 1,0-1,0 1,0 0,1-1,-1 1,0-1,0 1,0-1,1 1,-1 0,0-1,1 1,-1-1,0 1,1-1,-1 1,1-1,-1 0,1 1,-1-1,1 0,-1 1,1-1,-1 0,1 1,-1-1,1 0,-1 0,1 0,0 0,-1 1,1-1,-1 0,1 0,0 0,-1 0,1 0,-1 0,1-1,0 1,-1 0,1 0,-1 0,1-1,0 1,-1 0,1 0,-1-1,1 1,-1-1,288-35,712-129,-668 87,-331 78,0-1,1 0,-1 1,0-1,0 0,0 0,0 0,0 0,0 0,0 0,0 0,0 0,0-1,-1 1,1 0,0-1,-1 1,1 0,-1-1,1 1,-1 0,0-1,0 1,0-1,1 1,-1-1,-1 1,1-1,0 1,0 0,0-1,-1 1,1-1,-1 1,1 0,-1-1,0 1,1 0,-1 0,0-1,0 1,0 0,0 0,0 0,0 0,0 0,0 0,0 0,0 1,-1-1,1 0,0 1,-1-1,1 1,0-1,-1 1,1-1,-1 1,-8-4,0 0,-1 1,1 0,-1 1,0 0,1 1,-1 0,0 0,0 1,0 1,-5 0,-6 0,-158 10,2 8,0 8,-20 12,316-95,501-185,-413 155,-5-8,-3-9,-5-9,21-26,-196 125,-9 8,0-1,0 0,-1 0,0-1,0 0,-1-1,0 0,0 0,-1 0,0-1,5-8,-12 13,0 1,0 0,0 0,-1 0,1 0,-1 1,0-1,1 0,-1 1,-1-1,1 1,0-1,-1 1,1 0,-1 0,1 0,-1 1,0-1,0 1,0-1,0 1,0 0,0 0,0 0,0 0,-1 1,1 0,0-1,0 1,-1 0,1 0,0 1,0-1,-1 1,1-1,0 1,-1 1,-61 4,0 4,1 2,0 4,1 2,-8 6,62-21,-308 104,-153 80,471-187,0 1,-1-1,1 1,-1-1,1 1,-1-1,1 1,-1-1,0 1,1-1,-1 1,0 0,1-1,-1 1,0 0,0-1,0 1,1 0,-1-1,0 1,0 0,0-1,0 1,0 0,0-1,0 1,0 0,-1-1,1 1,0 0,0-1,-1 1,1 0,0-1,-1 1,1 0,0-1,-1 1,1-1,-1 1,1-1,-1 1,1-1,-1 1,1-1,-1 0,0 1,1-1,-1 0,0 0,1 1,-1-1,0 0,1 0,-1 0,0 0,1 0,-1 1,0-2,1 1,-1 0,37-2,0-1,0-2,0-2,-1-1,1-2,24-11,-23 9,165-57,-2-9,45-32,-242 110,0-1,0 0,0 1,0-1,0-1,0 1,0 0,0-1,-1 1,1-1,-1 0,1 1,-1-1,0-1,1 1,-1 0,0-1,0 1,-1-1,1 1,0-1,-1 0,0 1,0-1,0 0,0 0,0 0,0 0,-1 0,1 0,-1 0,0-1,0 1,0 0,0 0,-1 0,1 0,-1 0,0 0,0 0,0 0,0 0,0 0,-1 1,1-1,-3-2,-7-6,-1 1,-1 0,0 1,0 0,-1 1,0 0,0 1,-1 1,0 0,0 1,-1 0,1 2,-1 0,-8-1,-102-12,0 4,-1 6,1 6,-90 12,6 7,-181 41,110-3,3 12,-176 74,340-89,170-64,359-126,443-163,-754 250,-102 45,-1 1,0-1,1 0,-1 0,0 0,-1 0,1 0,-1 0,0 0,0 0,0 0,0 0,-1 0,1 0,-1 0,0 1,0-1,-1 0,1 0,-1 1,0-1,0 0,0 1,0 0,-1 0,1-1,-1 1,0 1,0-1,0 0,0 1,-1-1,-15-9,-1 0,0 2,-1 0,0 1,-1 1,0 1,0 1,0 1,-1 1,0 1,0 1,1 1,-1 1,0 1,-8 2,-143 7,0 8,0 7,-29 15,175-35,-650 144,461-96,3 9,2 10,4 9,-51 35,84-6,146-51,48-56,98-45,1456-499,-1466 505,152-52,3 11,203-29,-366 99,-98 7,1 1,-1-1,0 0,1 0,-1 1,1-1,-1 1,0-1,1 1,-1 0,0-1,0 1,1 0,-1 0,0 0,0 0,0 0,0 0,0 0,0 0,-1 0,1 0,0 1,0-1,-1 0,1 1,-1-1,1 0,-1 1,0-1,0 1,1-1,-1 1,0-1,0 0,0 1,0-1,-1 1,1-1,0 1,-1-1,1 0,-1 1,1-1,-1 0,1 1,-1-1,0 0,0 0,0 0,0 0,0 0,0 1,0-2,0 1,0 0,0 0,0 0,-1 0,1-1,0 1,-1-1,1 1,-1-1,-41 29,-1-3,-1-1,-2-3,0-1,-9 0,1 2,-457 182,44-13,-83 65,521-242,20-11,-1 0,1 1,0 1,1 0,-1 0,1 1,0 0,1 0,-1 1,1 0,0 1,8-7,0-1,0 0,0 0,0 0,0 0,0 1,0-1,1 0,-1 0,0 0,1 0,-1 0,1 0,-1 0,1 0,-1 0,1 0,0 0,-1 0,1 0,0 0,0 0,0 0,0-1,0 1,0 0,0-1,0 1,0-1,0 1,0-1,0 0,0 1,0-1,1 0,-1 0,0 0,0 1,0-1,0-1,1 1,-1 0,0 0,0 0,0-1,0 1,0 0,0-1,1 1,-1-1,0 1,0-1,0 0,-1 1,1-1,0 0,0 0,357-73,-33-14,-4-15,18-22,-280 87,-58 37,-1 0,1 0,0 1,0-1,0 0,0 0,-1 0,1 0,0 0,-1 0,1 0,-1-1,1 1,-1 0,0 0,1 0,-1 0,0-1,0 1,0 0,0 0,0 0,0-1,0 1,0 0,0 0,-1 0,1-1,0 1,-1 0,1 0,-1 0,1 0,-1 0,0 0,0 0,1 0,-1 0,0 0,0 0,0 0,0 1,0-1,0 0,0 1,0-1,0 1,0-1,0 1,-1-1,-97-10,-5 21,0 5,1 4,1 5,-1 5,-145 43,4 11,-184 93,400-165,21-9,0 0,0 0,0 0,0 1,0 0,1 0,-1 0,1 1,0 0,0 1,0-1,0 1,1 0,0 1,0-1,0 1,1 0,0 0,0 0,0 1,1-1,0 1,0 0,-1 7,6-10,0 1,1-1,0 0,0 0,0 0,0 0,0-1,1 1,-1-1,1 0,0 0,0 0,0-1,1 1,-1-1,1 0,-1 0,1-1,0 1,-1-1,1 0,0 0,0 0,0-1,0 0,0 0,0 0,-1-1,5 0,-6 1,92-1,1-4,-1-4,0-5,32-11,-54 12,607-115,52 0,259-21,-935 161,-69-2,-104 22,-9-3,-453 103,6 26,-165 86,600-181,134-57,28-11,470-147,50-23,6 24,17 22,-530 115,-52 7,-241 43,211-27,-971 220,941-207,71-28,88-46,292-102,2 23,6 17,138-13,-366 102,-112 48,-78 14,-15-6,-2-2,0-2,-2-3,-13 3,55-23,-336 125,-246 53,512-159,71-19,1-1,-1 0,0-1,0 0,0-1,0 0,0 0,0-1,0 0,0-1,0 0,0-1,0 0,0 0,0-1,1-1,-6-2,7 4,0 0,1 0,-1-1,1 0,0-1,0 1,0-1,0-1,1 1,-1-1,1-1,0 1,1-1,-1 0,1 0,1 0,-1-1,1 0,0 0,0 0,1 0,0 0,0-1,1 0,0 1,0-1,1 0,0 0,0 0,1 0,7-14,0 0,2 0,0 1,2 1,0-1,1 2,1 0,1 0,1 1,0 1,12-10,14-20,416-507,-62 55,-202 290,37 18,3-6,-161 157,117-67,-139 77,1 1,1 4,1 1,2 3,54-14,-50 6,-99 26,-41 26,1 4,2 3,1 3,1 4,3 3,-61 44,133-84,0 0,-1 0,1 1,0-1,0 0,0 1,0-1,-1 1,1-1,0 1,0 0,0-1,0 1,0 0,1 0,-1 0,0 0,0 0,0 0,1 0,-1 0,0 0,1 0,-1 0,1 0,0 0,-1 0,1 0,0 1,-1-1,1 0,0 0,0 0,0 1,0-1,0 0,1 0,-1 0,0 1,0-1,1 0,-1 0,1 0,-1 0,1 0,-1 0,1 0,0 0,0 0,-1 0,1 0,0 0,0 0,0 0,0-1,0 1,0 0,0-1,0 1,0-1,0 1,0-1,1 1,-1-1,1 0,18 2,0 0,0-2,0 0,0-2,0 0,0-1,0-1,-1-1,0-1,1 0,12-8,-14 8,153-53,-170 60,0 0,0 1,-1-1,1 1,0-1,-1 1,1-1,-1 1,1-1,-1 1,0-1,0 1,1 0,-1-1,0 1,0-1,-1 1,1-1,0 1,-1 0,1-1,0 1,-1-1,0 1,1-1,-1 1,0-1,0 0,0 1,0-1,0 0,0 0,0 0,0 0,0 0,-1 1,-33 44,116-90,-104 18,1 22,0 2,-1 0,1 1,-1 1,1 1,-1 1,1 1,0 1,0 1,-18 7,16-6,-180 49,201-55,0 0,0 0,0 0,0-1,0 1,0-1,0 0,0 0,0 0,0 0,0-1,0 1,1-1,-1 1,0-1,1 0,0 0,-1 0,1-1,0 1,0 0,0-1,1 0,-1 1,0-1,1 0,0 0,0 0,0 1,0-1,0-1,0 1,1 0,-1 0,1 0,0 0,0 0,0 0,1 0,-1 0,1-1,-1 1,1 0,0 0,0 1,1-1,0-3,14-17,0 1,1 0,2 1,0 1,1 0,0 2,24-16,45-45,-89 76,-1 1,1 0,-1-1,0 1,0 0,0-1,0 1,0 0,0 0,0 0,-1 0,1 0,-1 0,0 0,1 1,-1-1,0 1,0-1,0 1,0-1,0 1,-1 0,1 0,0 0,0 0,-1 1,1-1,-1 1,1-1,0 1,-1 0,-1 0,-35-5,0 2,0 2,0 2,0 1,1 2,-1 1,-16 6,0-2,-61 11,49-7,-1-3,0-3,-49-2,114-6,0 0,0 0,0 0,0 0,0-1,0 1,0-1,0 0,0 0,1 0,-1 0,1 0,-1-1,1 1,0-1,0 1,0-1,0 0,1 0,-1 0,1 0,0 0,-1 0,2 0,-1 0,0-1,0 1,1 0,0-1,0 1,0 0,0-1,0 1,1 0,-1-1,1 1,0 0,0 0,0 0,0 0,1 0,-1 0,2-1,11-12,1 0,1 0,0 1,1 1,1 1,0 1,1 0,0 1,1 1,0 1,17-5,-35 14,-1 0,0 0,1-1,-1 1,0 0,1-1,-1 1,0-1,0 1,0-1,0 0,1 1,-1-1,0 0,0 0,0 0,-1 0,1 0,0 0,0 0,0 0,-1 0,1 0,0 0,-1-1,1 1,-1 0,0 0,1-1,-1 1,0 0,0-1,0 1,0 0,0-1,0 1,0 0,0-1,0 1,-1 0,1 0,-1-1,1 1,-1 0,1 0,-1 0,0-1,1 1,-1 0,0 0,0 0,0 0,0 0,0 1,0-1,0 0,0 0,0 1,0-1,0 0,-2 0,-10-9,-2 1,1 0,-1 1,0 0,-1 2,0 0,0 0,0 1,-1 1,1 1,-8 0,1-3,-263-45,-79 3,-2 0,306 39,-229-35,-258-5,518 49,25 1,-1 0,1-1,-1 0,1 0,0 0,-1-1,1 0,-1 0,1 0,0 0,0-1,-1 0,1 0,1-1,-1 1,0-2,4 3,0 0,1 0,0 0,-1 0,1 0,-1 0,1 0,0 0,0 0,0 0,0 0,0 0,0 0,0 0,0-1,0 1,0 0,0 0,1 0,-1 0,0 0,1 0,-1 0,1 0,-1 0,1 0,0 0,-1 0,1 1,0-1,0 0,-1 0,1 0,0 1,0-1,0 1,0-1,0 1,0-1,0 1,0-1,0 1,0 0,0 0,0-1,1 1,-1 0,0 0,0 0,0 0,0 0,0 0,1 1,268-49,-183 38,4-2,61-10,1 6,0 7,0 7,1 7,-59 21,-87-25,-39-17,-52-3,0 4,-1 4,0 3,-63 4,80 1,15 1,-152-8,0 9,-168 22,358-19,8-2,1-1,-1 1,1 0,-1 1,1 0,-1-1,1 2,0-1,-1 1,1-1,0 1,0 1,0-1,0 1,0 0,1 0,-1 0,1 1,0 0,0-1,0 1,1 1,-1-1,1 0,0 1,3-3,0 0,0-1,1 1,-1-1,1 1,-1 0,1-1,-1 1,1-1,0 1,0-1,0 0,0 1,0-1,0 0,0 1,0-1,0 0,1 0,-1 0,0 0,1 0,-1-1,1 1,-1 0,1 0,-1-1,1 1,-1-1,1 0,0 1,41 11,-1-1,2-2,-1-1,1-3,16-1,-26-1,817 50,295 32,-896-52,-1 10,37 21,-274-61,1 1,-1 0,1 1,-1 0,-1 1,1 1,-1-1,0 2,-1-1,1 2,-2-1,1 1,7 10,-16-18,0 0,1 1,-1-1,0 1,0-1,0 1,0-1,0 1,-1 0,1 0,0-1,-1 1,1 0,-1 0,0 0,0-1,1 1,-1 0,0 0,-1 0,1 0,0-1,0 1,-1 0,1 0,-1 0,0-1,1 1,-1 0,0-1,0 1,0-1,0 1,0-1,-1 1,1-1,0 0,-1 1,1-1,-1 0,1 0,-2 0,-79 36,-1-20,-1-4,-1-4,0-4,-41-3,39 0,-151 0,421-3,245 2,-428-2,1 0,-1 0,1 1,-1-1,1 0,-1 0,0 0,0 0,1 0,-1 0,0 0,0 0,0 0,0 0,0 0,0 0,0 0,-1 0,1 1,0-1,0 0,-1 0,1 0,0 0,-1 0,1 0,-1 1,1-1,-1 0,0 0,1 1,-1-1,0 0,0 1,1-1,-1 1,0-1,0 1,0-1,1 1,-1-1,0 1,0 0,0 0,0-1,0 1,0 0,0 0,-1 0,-25-11,-1 1,0 1,0 2,-1 1,0 1,0 1,0 2,-1 1,-16 2,28 5,40 10,92 45,3-5,2-5,64 15,-60-24,2-5,2-6,53 4,-120-30,-11 33,-50-36,1 1,-1 0,0-1,0 1,0 0,0-1,-1 0,1 1,-1-1,0 0,1 1,-1-1,0 0,0 0,0-1,-1 1,1 0,0-1,-1 1,1-1,-1 0,1 0,-1 0,0 0,1 0,-1-1,0 1,0-1,1 1,-3-1,-40 11,0-2,-1-2,0-2,0-2,0-2,0-2,0-2,-45-9,83 11,0-1,-1 0,1 0,0-1,0 0,1 0,-1-1,1 0,-1-1,1 1,1-1,-6-5,10 8,0 0,0-1,0 1,0-1,0 0,0 0,1 0,0 0,-1 0,1 0,0 0,1 0,-1-1,0 1,1 0,0 0,0-1,0 1,0 0,0 0,1-1,-1 1,1 0,0 0,0 0,0-1,0 1,1 0,-1 1,1-1,0 0,0 0,0 0,112-107,-111 105,-2-1,1 0,-1 0,1 0,-2 0,1 0,-1 0,0 0,0 0,0 0,-1 0,0 0,0 0,-1 0,1 0,-1 1,-1-1,1 0,-1 1,0 0,0 0,-1 0,1 0,-1 0,0 1,0-1,-1 1,1 0,-1 0,0 1,0 0,-3-2,-10-7,-1 0,-1 2,0 0,0 1,-1 1,0 1,0 0,-1 2,0 1,0 1,-20-1,40 3,-1 1,1 0,0-1,-1 1,1 0,0 0,-1 1,1-1,0 0,0 1,-1-1,1 1,0 0,0 0,0 0,0 0,0 0,0 0,0 1,0-1,0 0,0 1,1 0,-1-1,1 1,-1 0,1 0,0 0,-1 0,1 0,0 0,0 0,1 0,-1 1,0-1,1 0,-1 0,1 1,0-1,0 0,0 1,0-1,0 0,0 1,1-1,-1 0,1 0,0 1,-1-1,1 0,0 0,0 0,0 0,1 0,-1 0,0 0,1 0,0 0,-1-1,1 1,0-1,-1 1,3 0,23 23,1 0,1-2,1-2,1 0,1-2,0-2,6 2,151 95,-184-110,-1 0,0 1,0-1,0 1,0 0,-1 0,0 0,0 1,0-1,0 1,-1-1,0 1,0 0,-1 0,0 0,0 0,0 0,-1 0,1 0,-1 0,-1 0,1 0,-1 0,-1 0,1 0,-3 6,1 1,-2-1,0 0,-1 0,0 0,0-1,-1 0,-1 0,0 0,0-1,-1 0,0-1,-4 2,-26 16,-1-1,-2-2,0-2,-2-2,0-2,-1-2,-2-1,-52 21,-998 362,1010-367,-34 12,3 4,-41 27,105-67,54-8,0 0,0 0,-1 0,1 0,0 0,0 0,0 0,0-1,0 1,0 0,1 0,-1 0,0 0,0 0,1 0,-1 0,1 0,-1 0,1 0,-1 0,1 0,0 1,-1-1,1 0,0 0,0 0,0 1,-1-1,1 0,0 1,0-1,0 1,0-1,0 1,0 0,0-1,0 1,0 0,0 0,0-1,1 1,57-35,2 3,1 2,1 3,28-6,-21 7,631-265,39-55,-702 313,-58 29,-115 67,134-63,1 0,-1 0,1 1,0-1,-1 0,1 1,-1-1,1 1,0-1,-1 0,1 1,0-1,0 1,-1-1,1 1,0-1,0 1,0-1,-1 1,1-1,0 1,0-1,0 1,0 0,0-1,0 1,0-1,0 1,0-1,0 1,1-1,-1 1,0-1,0 1,0-1,1 1,-1-1,0 1,1-1,-1 0,0 1,1-1,-1 1,0-1,1 0,-1 1,1-1,-1 0,1 1,-1-1,1 0,-1 0,1 0,-1 1,1-1,-1 0,1 0,-1 0,1 0,-1 0,1 0,-1 0,1 0,0 0,40 10,-41-10,30 4,0-1,0-1,0-2,-1-1,1-1,0-2,-1 0,1-2,-1-2,-1-1,1 0,16-11,40-37,-84 56,1 0,-1 0,0 0,0 0,0-1,0 1,0 0,0-1,0 1,0-1,0 1,0-1,-1 1,1-1,-1 0,1 1,-1-1,0 0,0 1,0-1,0 0,0 1,0-1,0 0,0 1,0-1,-1 0,1 1,-1-1,0 0,1 1,-1-1,0 1,0-1,0 1,0 0,0-1,0 1,0 0,0 0,0-1,-1 1,1 0,-1 0,1 1,-1-1,1 0,-1 0,1 1,-1-1,1 1,-1-1,0 1,1 0,-1 0,0-1,-50-6,1 2,-1 3,0 1,0 3,0 3,0 1,-13 6,61-12,-1091 181,465-97,593-86,38 2,-1 0,1 0,-1 0,1 0,-1 0,1 0,-1 0,0 0,1-1,-1 1,1 0,-1 0,0-1,1 1,-1 0,1 0,-1-1,0 1,1 0,-1-1,0 1,1 0,-1-1,0 1,0-1,0 1,1 0,-1-1,0 1,0-1,0 1,0-1,0 1,0-1,0 1,0-1,0 1,0-1,0 1,0 0,0-1,0 1,0-1,0 1,0-1,-1 1,1-1,0 1,0 0,-1-1,1 1,0-1,0 1,-1 0,1-1,0 1,-1 0,1 0,-1-1,1 1,0 0,-1 0,0-1,45-21,1 1,1 2,0 2,33-7,-45 14,173-52,2 9,2 9,173-10,-381 52,0 1,0 0,0 0,1 1,-1-1,0 1,1-1,-1 1,0 0,1 0,-1 1,0-1,1 1,-1-1,0 1,0 0,0 0,0 1,1-1,-2 1,1-1,0 1,0 0,0 0,-1 0,1 0,-1 1,0-1,0 1,0-1,0 1,0 0,0 0,-1 0,1 0,-1 0,0 0,0 0,0 0,0 1,-1-1,1 0,-1 1,0 2,-6 4,-1 0,0 0,-1 0,0-1,0 0,-1-1,0 0,-1 0,0-1,0 0,0-1,-1 0,0-1,0 0,-11 3,6 0,-208 101,-6-9,-3-11,-4-10,-4-10,-169 23,231-63,-2-8,0-7,0-9,-1-7,1-8,-67-17,240 26,0 1,0-2,0 1,0-1,0 0,0 0,0-1,1 0,0-1,-1 1,1-1,0-1,1 1,-1-1,1-1,0 1,0-1,1 0,-1 0,1-1,1 1,-1-1,1 0,0-1,1 1,-2-6,5 8,1 0,-1 0,1 0,0 1,1-1,-1 0,1 1,0-1,0 1,1 0,-1-1,1 1,0 0,0 0,0 1,1-1,-1 1,1 0,0 0,0 0,0 0,0 0,1 1,-1 0,1 0,-1 0,1 1,0-1,-1 1,1 0,0 0,0 1,0-1,87-19,0 4,1 3,0 5,70 3,23 3,-1 7,0 9,172 35,-344-47,-1 0,0 1,0 0,0 0,0 2,-1-1,1 2,-1-1,0 1,-1 1,7 5,-16-11,0-1,-1 1,1-1,-1 1,1-1,-1 1,1-1,-1 1,0-1,1 1,-1 0,0-1,1 1,-1 0,0-1,0 1,0 0,1-1,-1 1,0 0,0 0,0-1,0 1,0 0,0-1,0 1,-1 0,1-1,0 1,0 0,-1 0,1-1,0 1,0-1,-1 1,1 0,-1-1,1 1,-1-1,1 1,-1-1,1 1,-1-1,1 1,-1-1,0 0,1 1,-1-1,1 0,-1 1,0-1,0 0,1 0,-1 0,0 0,1 0,-1 0,0 0,1 0,-1 0,-54 10,-114-4,-153-15,-31-24,-321-72,58 4,517 85,-1 4,-1 4,0 5,1 4,-1 4,0 5,2 4,-1 5,-56 19,144-34,0-1,1 2,-1-1,1 2,0-1,0 2,1-1,0 2,0-1,1 1,0 1,0-1,0 1,2 1,-1 0,1 0,0 1,7-10,0 1,0-1,0 1,0-1,0 1,0-1,0 1,1-1,-1 1,1-1,-1 1,1-1,-1 0,1 1,0-1,-1 1,1-1,0 0,0 0,0 0,0 0,0 1,1-1,-1 0,0-1,0 1,1 0,-1 0,0-1,1 1,-1 0,1-1,-1 1,1-1,-1 0,1 0,-1 1,1-1,-1 0,1 0,-1 0,1-1,-1 1,1 0,-1-1,1 1,-1 0,1-1,-1 0,0 1,1-1,-1 0,0 0,1 0,319-75,279-90,-564 164,-36 2,-1 0,1 0,-1 0,1 0,-1 0,1 0,-1 0,1 0,-1 0,1 0,-1 0,1 0,0 0,-1 0,1 1,-1-1,1 0,-1 0,1 1,0-1,-1 0,1 1,0-1,-1 0,1 1,0-1,-1 0,1 1,0-1,0 1,-1-1,1 0,0 1,0-1,0 1,0-1,0 1,0-1,-1 1,1-1,0 1,0-1,0 1,1-1,-1 1,0-1,0 0,0 1,0-1,0 1,0-1,1 1,-1-1,0 1,0-1,1 0,-1 1,0-1,1 0,-1 1,0-1,1 0,-1 1,1-1,-1 0,0 0,1 1,-1-1,1 0,-1 0,-71 45,-1-3,-3-3,-71 25,70-30,-70 31,145-64,1 0,-1 0,1 0,0 0,-1 0,1 0,0 0,0 0,-1 0,1 0,0 0,0 1,0-1,1 0,-1 0,0 0,0 0,0 0,1 0,-1 0,1 0,-1 0,1 0,-1 0,1 0,-1 0,1 0,0 0,0 0,-1-1,1 1,0 0,0 0,0-1,0 1,0-1,0 1,0-1,0 1,0-1,0 0,0 1,0-1,1 0,16 7,0 0,1-2,0 0,0-1,0-1,0-1,0 0,1-2,18-1,-22 1,208-11,0-9,-2-9,153-44,-116 23,-257 49,0 1,0-1,0 1,1-1,-1 0,0 0,0 0,-1 0,1 0,0 0,0-1,0 1,-1-1,1 1,-1-1,1 1,-1-1,1 0,-1 0,0 0,0 0,0 0,0 0,-1 0,1 0,0 0,-1 0,1 0,-1-1,0 1,0 0,0-1,-5-1,-1 0,0 0,0 1,0 0,0 0,0 0,-1 1,1 0,-1 0,0 1,0 0,1 0,-1 0,0 1,0 0,-7-1,-163-12,-1 8,-93 13,258-8,-224 18,243-40,13 10,-1 1,1 1,1 1,0 1,0 0,0 1,1 2,0 0,0 1,14 0,-2-3,171-35,-202 41,0 1,0-1,0 0,0 0,1 1,-1-2,-1 1,1 0,0 0,0 0,0-1,-1 1,1-1,0 0,-1 1,0-1,1 0,-1 0,0 0,0 0,0 0,0 0,0 0,-1 0,1 0,-1-1,1 1,-1 0,0 0,0-1,0 1,0 0,0 0,0-1,0 1,-1 0,0 0,1 0,-1 0,-1-2,-60-75,1 40,-1 2,-2 3,-1 3,-2 3,0 2,-2 4,-1 3,-48-7,51 9,-104-24,-204-64,366 101,0-1,1 0,-1 0,1-1,0 0,1 0,-1-1,1 0,1 0,-1 0,1-1,0 0,1-1,-4-7,7 12,-1 0,2 0,-1 0,0 0,1 0,0 0,0 0,0 0,1 0,-1-1,1 1,0 0,0-1,0 1,1 0,0 0,0-1,0 1,0 0,0 0,1 0,0 0,0 0,0 1,0-1,1 1,-1-1,1 1,0 0,0 0,0 0,0 0,0 0,4-1,21-10,0 2,0 1,2 2,-1 0,1 2,0 1,1 2,-1 1,1 1,-1 1,16 3,-6 0,-190-1,-346 0,495-2,0 1,1-1,-1 0,0 1,1-1,-1 1,0-1,1 0,-1 0,1 1,-1-1,1 0,-1 0,1 0,0 0,-1 1,1-1,0 0,0 0,0 0,-1 0,1 0,0 0,0 0,0 0,1 0,-1 0,0 0,0 1,0-1,1 0,-1 0,0 0,1 0,-1 0,1 1,-1-1,1 0,-1 0,1 1,0-1,-1 0,1 1,0-1,0 1,-1-1,1 1,0-1,0 1,0-1,0 1,-1 0,1 0,0-1,0 1,14-4,0 1,0 1,-1 0,1 1,0 1,0 0,0 1,0 0,0 1,0 1,5 2,4-1,-4-2,0 1,0 1,0 1,0 1,-1 0,0 2,0 0,0 1,4 3,-20-9,0 0,0 0,0 0,0 0,-1 0,1 0,-1 1,0-1,0 1,0 0,0 0,-1-1,1 1,-1 0,0 0,0 1,-1-1,1 0,-1 0,0 0,0 0,0 1,-1-1,1 0,-1 0,0 0,0 0,-1 2,-61 105,34-82,-2-1,0-2,-2-1,-1-1,-1-2,-1-1,-1-2,0-1,-39 11,68-26,8-3,0 0,0 1,1-1,-1 1,0-1,0 1,0-1,1 0,-1 1,0-1,0 1,0-1,0 1,0-1,0 1,0-1,0 1,0-1,0 1,0-1,0 0,0 1,-1-1,1 1,0-1,0 1,0-1,-1 0,1 1,0-1,-1 1,1-1,0 0,0 1,-1-1,1 0,-1 1,1-1,0 0,-1 0,1 0,-1 1,1-1,-1 0,1 0,0 0,-1 0,1 0,-1 0,1 0,-1 0,1 0,-1 0,1 0,-1 0,1 0,-1 0,123-6,-101 2,110-23,-1-6,-2-6,88-40,-209 77,0-1,-1 1,1-1,0 0,-1-1,0 1,0-1,0 0,0-1,-1 0,1 0,-1 0,0 0,-1-1,1 0,-1 0,0 0,-5 3,1 0,0 0,-1 1,0-1,0 0,0 0,0 1,0-1,0 1,-1-1,1 1,-1-1,1 1,-1 0,0 0,0 0,0 0,-1 0,1 0,0 0,-1 1,1-1,-1 1,1 0,-1 0,0 0,1 0,-1 0,0 0,0 1,0-1,1 1,-4 0,-22-4,-2 0,1 3,0 0,-1 2,1 1,0 1,0 1,-9 4,33-7,-124 24,1 5,1 6,-76 35,196-68,4-3,0 1,-1 0,1 0,0 0,0 0,0 0,0 1,0-1,0 1,0 0,1 0,-1 0,0 0,1 0,0 1,0-1,-1 1,1 0,1-1,-1 1,0 0,1 0,-1 0,1 0,0 0,0 1,2-2,0 0,0 0,1 0,-1 0,0-1,1 1,-1 0,1-1,0 0,-1 1,1-1,0 0,0 0,0 0,0 0,0 0,0 0,0 0,0-1,0 1,0-1,1 1,-1-1,0 0,0 0,2 0,60 4,0-3,0-2,0-3,-1-4,28-7,-66 12,1384-231,-1013 179,520-95,-879 144,-41 6,-10 1,-616 71,-412 12,988-74,97-3,495-11,29-3,-335 4,745 18,-862-7,0 5,78 21,-188-32,1 0,-1 1,0-1,1 1,-1 0,0 1,-1-1,1 1,-1 0,1 0,-1 0,0 1,-1-1,1 1,-1 0,0 0,0 0,-1 1,1-1,-1 1,0-1,-1 1,1 2,-3-4,0 1,0-1,-1 0,1 0,-1 0,0 0,0 0,-1-1,1 1,-1-1,0 1,0-1,0 0,0 0,0 0,-1 0,1-1,-1 0,0 1,0-1,0 0,0-1,0 1,0-1,0 0,-4 1,-63 20,-2-4,0-2,0-4,-1-3,-7-2,53-4,-504 35,-448-31,233-9,711-9,42 7,254-9,1730 35,-1747-11,-165 21,-78-29,-1-1,1 0,-1 0,0 1,0-1,0 0,0 0,0 0,0 0,0 0,-1 0,1 0,-1 0,1-1,-1 1,0-1,1 1,-1-1,0 1,0-1,0 0,0 0,0 0,-1 0,1 0,0-1,0 1,-1-1,1 1,0-1,-1 0,1 0,0 0,-1 0,-95 23,0-4,-2-5,-75 1,138-12,-577 41,5-2,604-41,-1302 118,1296-118,4-1,1 0,-1 0,0 0,0 1,1 0,-1 0,1 1,-1 0,1 0,0 0,-1 1,1 0,0 0,1 0,-1 1,1 0,-1 0,1 1,0-1,1 1,-1 0,1 0,-2 3,8-4,-1-1,1 1,0-1,0 0,1 0,-1 0,0 0,1 0,0-1,0 1,0-1,0 0,0 0,0 0,0 0,1 0,-1-1,1 1,-1-1,1 0,0 0,-1-1,1 1,0-1,2 1,107 23,1-4,1-5,55-3,-78-5,211 16,45 2,226 50,-570-75,0 0,0 1,0 0,0 0,0 0,0 1,-1-1,1 1,0 0,-1 0,0 0,1 1,-1-1,0 1,0-1,0 1,0 0,-1 0,1 1,-1-1,0 0,0 1,0-1,0 1,-1 0,0 0,1-1,-1 1,-1 0,1 0,0 0,-1 0,0 0,0 0,0 0,0 0,-1 0,0 0,0 0,0 0,0 0,0 0,-1 0,-1 3,-6 7,0 0,-1-1,0 0,-1 0,0-1,-1 0,0-1,-1-1,-1 0,1 0,-1-1,-1-1,0-1,-1 1,-126 60,-2-7,-52 11,-56 24,232-88,-70 45,88-48,1 1,-1-1,1 0,0 1,0-1,1 1,-1-1,1 1,1-1,-1 1,1 0,0-1,0 0,0 1,1-1,0 0,0 0,0 0,1 0,0 0,0 0,0-1,0 1,1-1,0 0,0 0,0 0,0 0,16 10,0-1,0-1,1-1,1 0,-1-2,2 0,-1-2,1 0,20 2,-33-6,244 52,117 35,-363-87,-1 1,0-1,0 1,0 0,-1 1,1 0,-1 0,0 0,0 1,-1-1,0 1,0 1,0-1,-1 1,0 0,0 0,-1 0,1 0,-2 1,1-1,-1 1,0 0,-1 0,0 0,0 0,0 0,-1 0,-1-1,1 1,-1 0,0 0,-1 0,0 0,0-1,-1 1,0-1,0 1,-1-1,0 0,-3 3,-14 20,-1-2,-2-1,-1 0,-1-2,-2-1,0-1,-1-1,-1-2,-25 13,31-18,-411 256,434-270,-1 0,1 0,0 0,0 0,0 0,0 0,-1 0,2 0,-1 0,0 1,0-1,0 0,1 1,-1-1,0 1,1-1,-1 0,1 1,0-1,-1 1,1 0,0-1,0 1,0-1,0 1,0-1,1 1,-1-1,0 1,1-1,-1 1,1-1,-1 1,1-1,0 0,0 1,-1-1,1 0,0 0,0 0,0 1,0-1,1 0,-1 0,0 0,1 0,60 43,-40-34,1-2,1 0,-1-1,1-1,0-2,1 0,-1-2,1-1,17-1,-39 0,1 0,-1 1,1-1,-1 1,1-1,-1 1,0 0,1 0,-1 1,0-1,0 1,0 0,0-1,0 1,0 1,0-1,-1 0,1 1,-1-1,1 1,-1 0,0-1,0 1,0 0,-1 0,1 1,0 2,18 103,-12-42,6-10,2-2,3 0,2-1,3-1,2-1,2-1,27 35,136 161,-163-214,-2 1,-1 1,-2 1,-1 2,-2 0,-1 1,7 24,-16-23,-1 0,-2 0,-2 1,-1 0,-2 0,-2 0,-4 28,1 33,3-40,2-35,5-10,0 0,2-1,-1-1,2 1,0-1,1-1,0 0,1-1,1 0,0 0,1-2,0 1,1-2,0 0,0-1,2 0,26 17,23 16,1-2,2-4,1-3,44 12,-94-38,-1-2,1 0,1-1,-1-1,1-1,-1-1,12-1,88 8,-59 11,338 85,-351-91,2-2,0-2,0-2,0-2,1-3,19-2,136-42,-42 1,-133 33,1 2,0 0,0 2,1 2,-1 1,0 1,19 4,32-2,68 0,-60 2,1-5,-1-3,0-4,-1-4,3-5,431-84,-365 67,-2-7,38-20,79-38,-4-11,-5-12,-6-12,163-116,-108 29,-10-14,57-73,-226 179,-6-6,58-82,-164 183,-2-1,-1-1,-2-1,-2 0,-1-2,-2 0,1-8,39-104,24-16,49-136,-109 238,-2 0,-3-1,-4-1,-2 0,-3 0,-3-31,-5 50,-2-1,-2 1,-2 1,-2 0,-2 0,-3 2,-1 0,-2 1,-2 0,-2 2,-12-14,-5-4,3-2,2-1,3-3,3 0,3-2,-8-36,-10-206,39-119,33 297,-26 133,0-1,1 1,-1-1,0 0,0 1,0-1,1 0,-1 1,0-1,0 0,1 1,-1-1,0 0,1 0,-1 1,0-1,1 0,-1 0,1 1,-1-1,0 0,1 0,-1 0,1 0,-1 0,0 0,1 0,-1 0,1 0,-1 0,0 0,1 0,-1 0,1 0,-1 0,1 0,-1 0,0-1,1 1,-1 0,0 0,1 0,-1-1,0 1,1 0,-1 0,0-1,1 1,-1 0,0-1,0 1,7 44,2 102,-2-252,-7-68,1 173,1 1,-1 0,1-1,-1 1,1 0,-1 0,0 0,1 0,-1 0,1 1,-1-1,1 0,-1 1,1-1,-1 1,0-1,1 1,-1 0,0-1,1 1,-1 0,0 0,0 0,0 0,0 0,0 0,0 0,0 0,0 1,-1-1,1 0,0 2,26 33,-2 2,-2 0,-2 2,-1 0,10 30,72 136,-102-205,0 0,0 0,0 0,1 0,-1 0,0 0,0 0,1 0,-1 0,1-1,-1 1,1 0,-1 0,1 0,-1 0,1-1,0 1,-1 0,1 0,0-1,0 1,-1-1,1 1,0-1,0 1,0-1,0 1,0-1,0 0,0 1,0-1,0 0,0 0,0 0,0 0,0 0,0 0,0 0,0 0,0 0,0 0,0-1,0 1,0 0,-1-1,1 1,0-1,0 1,0-1,0 1,0-1,-1 1,1-1,0 0,-1 0,1 1,0-1,-1 0,1 0,-1 0,1 0,-1 1,1-1,-1 0,0 0,1 0,-1-1,-5-23,-1 1,-1-1,-1 1,-1 0,-1 1,-1 0,-1 1,-10-14,6 8,-51-98,67 126,1 1,-1-1,0 0,0 1,0-1,0 0,1 1,-1-1,0 0,0 1,1-1,-1 0,0 0,0 1,1-1,-1 0,0 0,1 0,-1 1,0-1,1 0,-1 0,0 0,1 0,-1 0,1 0,-1 0,0 0,1 0,-1 0,0 0,1 0,-1 0,1 0,-1 0,0 0,1 0,-1 0,0 0,1-1,-1 1,0 0,1 0,-1 0,0-1,0 1,1 0,-1 0,0-1,0 1,1 0,-1-1,0 1,0 0,0-1,1 1,-1 0,0-1,0 1,0 0,0-1,0 1,0 0,0-1,0 1,0-1,0 1,0 0,0-1,0 1,12 17,-1 0,-1 1,0 0,-2 1,0 0,-1 0,4 15,10 28,53 105,6-3,33 39,14 28,-118-212,-8-15,-1-1,1 0,0 0,0 1,0-1,1 0,-1 0,1 0,0 0,0 0,0-1,0 1,0-1,0 1,1-1,-1 0,1 1,0-1,-1-1,1 1,0 0,0-1,1 1,-1-1,0 0,0 0,0 0,1-1,-1 1,0-1,1 0,0 0,-1-2,-1-1,1 0,-1 0,0 0,0-1,0 1,0 0,-1-1,1 0,-1 1,0-1,0 0,-1 1,1-1,-1 0,1 0,-1 1,0-1,-1 0,1 0,-1 0,1 1,-1-1,0 0,-2-3,3 6,-13-54,-2 1,-2 1,-2 0,-20-34,18 42,2 0,2-2,2 0,2-1,2 0,1-8,9 38,1 1,1 0,0 0,1 0,1 0,1 0,0 0,1 1,1-1,1 1,0 1,1-1,0 1,1 1,1 0,1 0,-1 1,2 0,0 0,1 2,0 0,1 0,0 1,5-2,17-11,1 2,0 2,2 1,0 2,1 2,1 1,0 2,0 2,19 0,65 1,1 7,0 5,-1 5,0 6,-1 5,4 7,-103-23,106 25,-81-3,-51-24,-1-1,1 1,0-1,-1 1,1-1,-1 0,1 0,-1 0,0 0,1 0,-1 0,0 0,0 0,0-1,0 1,0-1,0 1,0-1,0 0,0 0,1 0,-1 0,0 0,0 0,0 0,0-1,0 1,-1-1,-486-33,395 27,-240-16,-66 14,393 9,2-1,0 1,0 0,0 0,0 0,0 0,0 1,0 0,0 0,0 0,1 0,-1 1,0 0,1 0,-1 0,1 0,0 1,0 0,0 0,0 0,0 0,-2 3,6-4,0-1,0 0,0 1,0-1,0 0,0 1,1-1,-1 0,0 1,1-1,-1 0,1 1,0-1,-1 0,1 0,0 0,0 0,-1 1,1-1,0 0,0 0,0-1,0 1,0 0,1 0,-1 0,0-1,0 1,1-1,-1 1,0-1,0 1,1-1,-1 0,0 0,1 1,-1-1,1 0,-1 0,0 0,1-1,71 18,1-4,0-2,45-2,-66-4,484 27,562 1,-1055-20,-45-13,1 0,-1 0,0 0,1 0,-1 0,1 0,-1 0,1 0,-1 0,1 0,-1 0,1 1,-1-1,1 0,-1 0,1 0,-1 1,1-1,-1 0,1 1,0-1,-1 0,1 1,-1-1,1 0,0 1,-1-1,1 1,0-1,0 1,-1-1,1 1,0-1,0 1,0-1,-1 1,1-1,0 1,0-1,0 1,0-1,0 1,0-1,0 1,0-1,0 1,1-1,-1 1,0-1,0 1,0-1,1 1,-1-1,0 1,0-1,1 1,-1-1,0 1,1-1,-1 0,1 1,-1-1,-273 26,-101-11,-808 60,1050-50,116-9,44-11,-26-5,630 16,-381-16,80-1,320 41,-565-26,-85-14,1 0,-1 1,0-1,1 1,-1-1,1 1,-1-1,0 1,1 0,-1 0,0 0,0-1,0 1,0 1,0-1,0 0,0 0,0 0,0 0,0 1,0-1,-1 0,1 1,-1-1,1 0,-1 1,1-1,-1 1,0-1,0 1,0-1,0 1,0-1,0 1,0-1,0 1,0-1,-1 1,1-1,-1 0,1 1,-1-1,1 1,-1-1,0 0,0 0,0 1,0-1,1 0,-2 0,1 0,0 0,0 0,-1 0,-9 5,-1-1,0 0,-1-1,1-1,-1 0,1 0,-1-1,0-1,0 0,-2-1,-21 3,-1369 70,1104-47,-135 35,426-60,8-1,0 0,0 0,0 0,0 0,0 1,0-1,0 0,0 1,0-1,0 1,0 0,0 0,1-1,-1 1,0 1,0-1,1 0,-1 0,1 1,-1-1,1 0,-1 1,1 0,0-1,0 1,0 0,-1 1,39 11,78-4,1609 25,-1392-16,160 36,-354-16,-144-27,-91-8,-381-3,-797 22,1084-3,230-10,1551 21,-1331-31,-132 1,-119 2,43 17,-51-20,1 1,0-1,-1 1,1-1,0 1,-1 0,1-1,-1 1,1 0,-1-1,1 1,-1 0,0 0,1-1,-1 1,0 0,1 0,-1 0,0 0,0-1,0 1,0 0,0 0,0 0,0 0,0 0,0-1,-1 1,1 0,0 0,0 0,-1-1,1 1,0 0,-1 0,1-1,-1 1,1 0,-1-1,1 1,-1 0,0-1,1 1,-1-1,0 1,0-1,1 1,-1-1,0 0,0 1,1-1,-1 0,0 0,0 1,0-1,0 0,1 0,-1 0,0 0,0 0,0 0,-198 53,151-45,-602 107,619-113,43-3,426-44,-383 41,97-8,-1-6,0-6,64-23,-174 27,-41 19,0 1,1-1,-1 1,0-1,0 1,0-1,0 1,1-1,-1 1,0-1,0 1,0-1,0 1,0-1,0 1,0-1,0 0,0 1,-1-1,1 1,0-1,0 1,0-1,-1 1,1-1,0 1,0-1,-1 1,1 0,0-1,-1 1,1-1,-1 1,1 0,0-1,-1 1,1 0,-1 0,1-1,-1 1,1 0,-1 0,1 0,-1 0,1-1,-1 1,0 0,1 0,-1 0,1 0,-1 0,1 0,-1 0,1 1,-1-1,1 0,-1 0,1 0,-1 0,1 1,-1-1,1 0,-1 1,1-1,-1 0,1 1,0-1,-1 0,-63 1,-1 2,1 3,1 3,-16 6,-2-1,-1527 170,871-135,735-48,0 0,-1 0,1-1,0 1,0-1,0 1,0-1,-1 0,1 0,0 0,0 0,0 0,-1 0,1-1,0 1,0-1,0 0,0 1,0-1,0 0,0 0,0 0,0 0,0-1,0 1,1-1,-1 1,0-1,1 1,-1-1,1 0,0 0,0 1,0-1,0 0,0 0,0 0,0 0,0-1,1 1,-1 0,1 0,0 0,-1 0,1-1,0 1,0 0,1 0,-1-1,0 1,1-2,13-9,0 1,1 0,0 1,1 0,0 1,1 1,0 1,0 0,1 1,0 1,5-1,2-2,149-50,3 8,78-9,-256 60,0 1,0-1,0 0,0 0,1 0,-1 0,0 0,0 0,0 0,0 0,0 0,0-1,0 1,0 0,1-1,-1 1,0 0,0-1,0 1,1-1,-1 1,0-1,0 0,1 1,-1-1,0 0,1 1,-1-1,1 0,-1 0,1 0,0 1,-1-1,1 0,0 0,-1 0,1 0,0 0,0 0,0 0,0 1,0-1,0 0,0 0,0 0,0 0,0 0,1 0,-1 0,0 0,0 1,1-1,-1 0,1 0,-1 0,1 1,-1-1,1 0,0 0,-1 1,1-1,0 0,-1 1,1-1,0 1,0-1,-1 1,1 0,1-1,-40-6,-1 1,1 2,-1 2,0 1,0 2,1 2,-14 3,35-4,-22-1,1 3,-1 1,1 2,0 1,1 2,0 2,0 1,-8 6,42-18,1 0,0 0,0 0,1 0,-1 1,0-1,0 0,1 1,-1-1,0 1,1-1,-1 1,1 0,0 0,0 0,0 0,0 0,0 0,0 0,0 0,1 0,-1 0,1 0,-1 0,1 1,0-1,0 0,0 0,0 0,0 1,0-1,1 0,-1 0,1 0,0 2,50 63,-44-60,-3-5,-1 1,1 0,-1 0,1 0,-1 1,0-1,0 1,0 0,-1 0,0 0,1 0,-1 0,0 0,-1 0,1 1,-1-1,0 1,0-1,0 1,-1 0,0-1,0 1,0-1,0 1,-1 0,0 2,-146 299,145-303,1 0,-1 0,0 0,0 0,0-1,0 1,0-1,-1 1,1-1,-1 0,1 0,-1 0,0 0,0 0,0-1,0 1,0-1,-1 0,1 0,0 0,0 0,-1 0,1-1,-1 0,1 0,0 0,-1 0,1 0,-1 0,1-1,-1 0,0-2,-1-1,2 0,-1 0,0 0,1 0,0 0,0-1,0 1,0-1,1 0,0 0,0 0,0 0,0 0,1-1,0 1,0 0,1-1,-1 1,1 0,0-1,1 1,-1-1,2-3,-3-33,36 341,3 21,-7 176,-28-263,-11-1,-9 0,-14 22,12-18,33-294,9-93,-8 0,-6 0,-10-142,-12 31,12 258,-1-10,0 26,-2 156,3-61,-3 0,-6-1,-4 0,-17 57,-20 0,-7-3,-37 64,-17 46,67-156,-5-3,-4-1,-6-3,-3-3,-6-2,-64 72,-169 214,265-341,35-45,-21 19,31-39,85-115,170-274,-197 275,-66 130,-1 0,0-1,0 1,0 0,0 0,-1 0,1 0,0 0,-1 0,1 0,-1 1,0-1,0 0,0 1,0-1,0 1,0 0,0 0,0 0,0 0,0 0,-1 0,1 1,0-1,-1 1,1-1,0 1,-1 0,1 0,-1 0,1 0,0 0,-1 1,1-1,0 1,-1 0,1-1,0 1,0 0,0 0,-1 0,1 1,0-1,1 0,-1 1,0 0,0 0,-44 26,1 2,2 3,1 1,2 2,-28 33,65-67,-455 501,287-330,-6-8,-174 123,125-122,-128 65,285-189,-3-3,-1-3,-70 24,70-45,118-51,658-340,-349 164,286-227,-563 381,-17 16,-3-2,-1-3,-2-2,-3-2,20-29,-32 15,-48 65,-129 123,-243 210,-117 60,305-246,-7-9,-6-9,-5-9,-78 26,115-72,-2-9,-3-7,-2-8,-3-9,-1-7,-15-6,-265-1,0-21,-336-42,752 33,14 3,-69-17,82 9,20 8,0 0,1 0,-1-1,0 1,0 0,0-1,0 1,0-1,0 0,1 0,-1 0,0 1,1-1,-1-1,0 1,1 0,0 0,-1-1,1 1,0-1,-1 1,1-1,0 1,0-1,0 0,1 1,-1-1,0 0,1 0,-1 0,14-11,15 3,0 1,0 2,1 1,0 1,0 1,0 1,8 2,19-4,347-21,-130 11,88-24,-234 2,-132 32,-298 45,-108 19,-1328 216,1223-181,15-26,-14-41,301-30,1-9,0-10,2-9,-79-26,-831-196,240 55,846 190,5 0,0 2,0 1,-1 1,0 1,-31 2,59 2,2-2,1 1,-1-1,0 1,0-1,1 1,-1 0,0-1,0 1,0 0,1 0,-1 0,0 0,0-1,0 1,0 0,0 0,1 1,-1-1,0 0,0 0,0 0,0 1,1-1,-1 0,0 1,0-1,1 0,-1 1,0-1,0 1,1-1,-1 1,1 0,-1-1,0 1,1 0,-1-1,1 1,0 0,-1 0,1-1,0 1,-1 0,1 0,0 0,0 0,0-1,-1 1,1 0,0 0,0 0,0 0,0 0,1 0,126 45,422 62,-176-41,53 26,-419-92,0 0,0 1,0 0,0 0,-1 1,1 0,-1 0,1 0,-1 1,-1 0,1 0,0 1,-1 0,0 0,2 2,-7-4,0 0,0-1,0 1,0 0,-1-1,1 1,-1-1,0 1,0-1,0 1,0-1,0 1,0-1,-1 0,1 0,-1 1,1-1,-1 0,0-1,0 1,0 0,0 0,0-1,-1 1,1-1,0 0,-1 0,1 0,-1 0,1 0,-1 0,1-1,-1 1,0-1,1 0,-1 1,0-1,1 0,-1-1,-47 7,0-3,1-2,-1-2,-42-7,63 5,-312-37,-83-31,-267-34,575 100,105 3,-1 0,21 2,480 71,-94 6,2 18,-382-91,5 2,-44-10,-96-19,138-2,6 13,1 1,0 1,1 1,0 2,0 0,0 2,1 1,0 1,23 0,-25 1,937-57,-349 28,21 8,46 5,3 2,-35 3,-57-5,-58 0,-1-23,171-48,423-142,-1045 222,7-6,-538 75,202-22,-1-11,-114-7,283-25,116-6,707-80,-375 16,-4-17,-5-15,187-89,-305 94,-5-9,-4-11,-7-10,-5-10,107-95,-186 130,-4-5,-5-7,104-122,-199 198,-6 9,-2-1,-1-2,-2 0,20-40,-42 72,-2-1,1 1,-1-1,0 0,0 0,0 1,-1-1,0 0,0 0,0-1,-1 1,0 0,0 0,-1 0,1 0,-1 0,-1 0,1 0,-3-4,1 8,0 0,0 0,-1 0,1 1,-1-1,0 1,1 0,-1 0,0 0,0 1,0-1,0 1,1 0,-1 0,0 0,0 1,0-1,0 1,1 0,-1 0,0 0,1 1,-1-1,1 1,-1 0,0 0,-57 26,1 3,1 3,1 2,3 3,-32 29,25-21,-1153 924,1137-910,-31 23,4 4,-30 38,128-119,0 0,1 1,0 0,0 0,0 0,1 1,1 0,-1 0,1 0,1 1,0-1,0 1,1 0,0 0,1 0,0 0,0 0,1 2,1-10,-1 0,1 0,-1 1,1-1,0 0,0 0,0 0,0-1,0 1,0 0,0 0,1 0,-1-1,1 1,-1-1,1 1,0-1,-1 0,1 0,0 1,0-1,0 0,0-1,0 1,0 0,0-1,0 1,0-1,0 1,1-1,-1 0,0 0,0 0,0 0,0 0,1-1,0 1,89-20,-79 17,72-24,-2-3,-1-3,-2-4,-2-4,-1-3,28-24,-67 18,-37 49,-1 0,0 0,0 0,0 0,1 0,-1 0,0 0,0 0,0 0,0 0,-1 0,1 0,0 0,0 0,-1 0,1 0,0 0,-1 0,1 0,-1 0,0 0,1 0,-1 1,1-1,-1 0,0 0,0 1,0-1,1 0,-1 1,0-1,0 1,0-1,0 1,0-1,0 1,0 0,0 0,0-1,0 1,0 0,0 0,0 0,0 0,0 0,0 0,0 0,0 0,0 1,0-1,0 0,0 1,0-1,0 1,0-1,0 1,0-1,0 1,0 0,-57 13,1 3,1 2,0 3,2 2,0 2,2 3,1 1,-18 17,66-44,0-2,0 0,1 0,-1 0,0 1,0-1,1 1,-1 0,1-1,0 1,-1 0,1 1,0-1,0 0,0 1,1-1,-1 1,1-1,-1 1,1 0,0 0,0 0,0 0,0-1,0 1,1 0,-1 0,1 1,0-1,0 0,0 0,0 0,1 0,0 2,3-3,0 0,0-1,0 1,0-1,1 0,-1 0,0-1,1 1,-1-1,1 0,-1 0,1 0,-1-1,0 1,1-1,-1 0,0 0,0-1,0 1,1-1,-1 0,0-1,0 2,2-1,12-3,-1-1,1-1,-1 0,0-2,-1 0,0 0,0-2,1-2,-13 7,-1 0,-1-1,0 1,1-1,-2 1,1-1,-1 0,0 0,-1 1,1-1,-1 0,-1 0,1 0,-1 0,0 0,-1 1,0-1,0 1,0-1,-1 1,0-1,0 1,0 0,-1 1,0-1,0 1,-1-1,1 1,-1 0,-5-3,-26-27,-2 0,-2 3,0 2,-2 1,-2 2,-33-15,-193-93,-196-65,140 64,-57-30,7-17,-119-90,483 265,-207-148,205 145,2-1,0 0,1-1,0-1,0 0,2 0,0-1,0 0,2 0,0-1,0 0,2 0,0-1,0-1,4 7,0 1,0-1,1 1,0-1,1 1,0 0,1-1,0 1,1 0,0 0,1 0,-1 0,2 1,0 0,0 0,0 0,1 0,1 1,-1 0,1 0,0 0,1 1,7-5,2-1,0 0,1 2,0 0,1 1,0 1,0 0,1 2,0 0,1 2,0 0,5 0,-23 4,0 0,1 0,-1 0,0 0,1 1,-1 0,1-1,-1 1,1 1,-1-1,1 0,-1 1,0 0,1-1,-1 1,0 1,1-1,-1 0,0 1,0 0,0-1,0 1,-1 1,1-1,0 0,-1 1,1-1,0 2,-5-1,0 0,0 0,0-1,0 1,0 0,-1-1,1 0,-1 1,1-1,-1 0,0 0,0-1,0 1,0-1,0 1,0-1,-1 0,1 0,0 0,-1-1,1 1,-3-1,-2 3,-120 37,123-39,1 1,-1 0,1-1,0 1,0 1,0-1,0 0,0 1,0 0,1 0,-1 0,1 1,0-1,0 1,0-1,0 1,1 0,-1 0,1 1,0-1,1 0,-1 1,1-1,-1 1,1-1,1 1,-1-1,1 1,-1 0,2-1,-1 1,0 0,6 8,0 0,1 0,0-1,0 0,2-1,-1 1,2-2,-1 1,1-1,1-1,0 0,0 0,1-1,0-1,11 5,204 83,-103-58,1-7,64 6,-190-35,1-1,0 0,-1 1,1-1,0 1,0-1,-1 1,1-1,0 1,0-1,0 1,0-1,0 1,0-1,0 1,0-1,0 1,0-1,0 0,0 1,0-1,0 1,0-1,1 1,-1-1,0 1,0-1,0 1,1-1,-1 0,0 1,1-1,-1 1,0-1,1 0,-1 1,0-1,1 0,-1 0,1 1,-1-1,1 0,-1 0,0 0,1 1,-1-1,1 0,-1 0,1 0,-1 0,1 0,-1 0,1 0,-1 0,1 0,-1 0,1 0,-1 0,1-1,-1 1,1 0,-1 0,0 0,1-1,-38 15,-33-2,0-3,-1-3,1-4,-1-2,-15-5,43-7,43 11,-1 0,1 0,0 0,0 0,-1 0,1 1,0-1,0 0,0 0,0 0,0 0,0 0,1 0,-1 0,0 0,0 1,1-1,-1 0,0 0,1 0,-1 0,1 1,-1-1,1 0,-1 0,1 1,-1-1,1 0,0 1,0-1,-1 1,1-1,0 1,0-1,-1 1,1 0,0-1,0 1,0 0,0 0,0-1,0 1,-1 0,1 0,0 0,0 0,0 0,0 0,0 0,0 1,73-28,2 4,0 3,54-6,-127 26,555-87,116 24,6 56,387 103,-514-36,-552-60,43 7,1-2,0-1,0-3,1-1,-1-3,0-1,-1-3,1-1,-1-2,-1-3,10-4,-18 0,-1-2,-1-2,-1-1,-1-1,0-1,-2-2,-1-1,-1-2,-2 0,0-2,-3 0,0-2,-2 0,7-19,-1-5,-2-1,-3 0,-3-2,-2 0,-3-1,-3 0,-2-1,-1-50,-6-82,-8 0,-9 1,-8 0,-37-136,60 317,-1 1,-1 0,0 0,0 0,-1 0,-1 0,1 1,-2-1,0 1,0 1,0-1,-1 1,-1 0,0 1,0 0,0 0,-1 0,0 1,-1 1,1-1,-1 2,-1-1,1 2,-1-1,0 1,-2 0,4 6,-1 1,1 0,0 0,0 1,0 0,0 0,0 1,1 1,0-1,0 1,1 0,0 1,0 0,0 0,1 1,0 0,0 0,1 0,0 0,1 1,-1 0,2 0,-1 0,0 5,-27 64,3 1,4 2,3 1,-4 47,-14 51,-256 887,279-1006,16-58,-1 0,1-1,0 1,0 0,0-1,1 1,-1-1,0 1,1 0,0-1,0 1,-1-1,2 1,-1-1,0 0,0 1,1-1,-1 0,1 0,0 0,-1 0,1 0,0 0,0 0,1-1,-1 1,0-1,0 0,1 1,-1-1,1 0,-1 0,1-1,-1 1,1 0,-1-1,1 0,0 1,-1-1,1 0,0-1,-1 1,1 0,0-1,-1 1,1-1,-1 0,1 0,-1 0,1 0,-1 0,0-1,1 1,-1-1,0 1,0-1,0 0,0-1,32-21,-1-2,-1-1,-2-1,-1-2,-1-1,-1-2,-2 0,3-9,-20 31,-7 11,0 0,0 0,0 0,0 1,0-1,0 0,0 0,0 1,0-1,0 1,0-1,0 1,0-1,0 1,0-1,-1 1,1 0,0-1,0 1,-1 0,1 0,-1 0,1 0,0-1,-1 1,0 0,1 0,-1 0,1 0,-1 0,0 0,0 0,0 0,1 0,-1 0,0 0,0 0,-1 0,1 0,0 0,0 0,0 0,-1 0,1 0,0 0,-1 1,-5 21,0-1,-2 1,0-1,-2 0,0-1,-1 0,-2 0,2-2,-57 89,-5-2,-4-3,-5-4,-5-4,-66 56,-65 38,-9-10,-7-9,-8-12,-179 86,-58 15,-14-54,355-161,-2-5,-1-7,-1-5,-1-7,-1-6,-1-7,0-6,-16-7,-19-13,0-8,2-7,2-9,2-7,2-7,2-8,4-7,-112-69,-177-123,34-35,323 221,4-3,3-5,5-4,3-4,5-3,4-3,4-3,5-4,4-2,6-3,4-1,5-4,6-1,0-18,18 27,4-2,6 0,1-83,11 33,6 0,15-68,-1 94,6 2,5 1,17-32,10-2,8 2,37-58,-11 48,105-150,467-587,-538 744,-1 2,-8-6,-6-5,-64 74,-47 94,1 0,-1-1,-1 1,1 0,-1 0,-1 0,0 0,0 0,0 0,-1 0,0 0,-1 1,1-1,-2 1,1 0,-1 1,0-1,0 1,-2-2,1 3,-1-1,1 1,-1 0,-1 1,1 0,-1 0,1 0,-1 1,0 0,0 1,-1 0,1 0,0 1,-1 0,1 0,-1 1,1 0,-1 0,1 1,0 0,-1 1,1 0,0 0,0 1,0 0,0 0,0 1,1 0,-1 0,1 1,-1 1,17-44,1 24,1 0,0 1,1 0,0 1,1 0,0 1,1 1,0 0,0 1,1 0,3 0,-17 8,-1-1,1 1,-1 0,1 0,-1-1,0 1,1-1,-1 1,0 0,0-1,0 1,0 0,0-1,0 1,0-1,0 1,-1 0,1-1,-1 1,1 0,-1-1,1 1,-1 0,0 0,1-1,-1 1,0 0,0 0,0 0,0 0,0 0,0 0,0 0,-6-2,0 0,0 1,0 0,-1 0,1 0,0 1,-1 0,1 0,-1 1,1 0,-1 1,1-1,0 1,-7 2,-3-1,-34 1,0 2,0 3,1 2,0 1,1 4,-25 10,67-28,30-14,46-15,1 4,1 2,30-4,37-13,-138 43,0 1,0-1,0 1,0-1,0 0,0 1,0-1,0 1,0-1,1 1,-1-1,0 0,0 1,0-1,1 1,-1-1,0 0,0 1,1-1,-1 0,0 0,1 1,-1-1,1 0,-1 0,0 1,1-1,-1 0,1 0,-1 0,0 1,1-1,-1 0,1 0,-1 0,1 0,-1 0,0 0,1 0,-1 0,1 0,-1 0,1-1,-1 1,1 0,-1 0,0 0,1 0,-1-1,1 1,-1 0,1-1,-32 31,-67 41,49-39,2 3,1 1,2 3,2 1,-14 20,55-60,0 1,0-1,0 1,0-1,1 1,-1 0,0-1,0 1,1 0,-1 0,0-1,1 1,-1 0,0 0,1 0,0 0,-1 0,1 0,-1 0,1 0,0 0,0 0,0 0,-1 0,1 0,0 0,0 0,0 0,1 0,-1 0,0 0,0 0,1 0,-1 0,0 0,1 0,-1 0,1 0,-1 0,1 0,-1 0,1-1,0 1,0 0,-1 0,1-1,0 1,0 0,0-1,0 1,-1-1,1 1,0-1,0 0,0 1,0-1,0 0,0-1,-1-1,1 1,-1-1,0 0,0 1,0-1,0 0,0 1,0-1,0 0,0 1,-1-1,1 1,-1-1,1 1,-1-1,0 1,1-1,-1 1,0-1,0 1,0 0,0-1,0 1,0 0,-1 0,1 0,0 0,-1 0,1 0,0 0,-1 1,1-1,-1 0,1 1,-1-1,0 1,1-1,-1 1,-1 0,-1-3,-104-80,197 122,451 181,-531-216,3 3,0 0,0-1,1 0,-1-1,2-1,-1 0,0-1,1 0,-1-1,1 0,0-1,-1-1,1 0,0-1,0 0,-1-2,1 1,-1-1,1-1,-1-1,6-2,-17 6,-1 0,1 0,0 0,-1 0,1 0,-1 0,1-1,-1 1,0 0,1-1,-1 1,0-1,0 1,0-1,0 0,0 1,0-1,-1 0,1 0,-1 0,1 1,-1-1,0 0,1 0,-1 0,0 0,0 0,0 0,-1 0,1 0,0 1,-1-1,1 0,-1 0,0 0,1 1,-1-1,0 0,0 1,0-1,0 0,-1 1,1-1,0 1,-1 0,-76-57,64 49,-62-34,-3 4,0 3,-25-5,102 41,1 0,-1 0,1 0,0 0,-1 0,1 0,0-1,-1 1,1 0,0-1,-1 1,1-1,0 1,0-1,0 0,0 1,-1-1,1 0,0 0,0 0,0 0,0 0,1 0,-1 0,0 0,0 0,1-1,-1 1,1 0,-1 0,1-1,-1 1,1 0,0-1,-1 1,1 0,0-1,0 1,0 0,0-1,0 1,0 0,1-1,-1 1,0 0,1-1,-1 1,1 0,-1 0,1-1,0 1,0 0,-1 0,2-1,1-1,5-7,1 1,0-1,1 2,0-1,0 1,0 1,1 0,0 1,1 0,0 0,4 0,-2 1,1 1,-1 0,1 1,0 1,0 1,0 0,1 1,-1 0,0 1,0 1,0 0,-1 1,1 1,0 0,-1 1,0 1,0 0,-1 1,0 0,0 1,0 1,-1 0,1 1,-7-4,8 5,-26-12,-414-193,401 184,0-1,1-1,0-2,1 0,1-1,0-2,1 0,-6-8,-269-237,196 150,2-4,5 59,88 55,1 0,-1 1,0-1,0 1,0 0,0 0,1 0,-1 1,0 0,0 0,0 0,0 0,0 1,0 0,0 0,0 0,0 1,1-1,-1 1,0 0,1 1,0-1,0 1,-1 0,1 0,-2 2,-91 101,13 153,61-202,-3-2,-2-1,-2-1,-2-2,-3-1,-14 14,-167 138,205-195,1 0,-1-1,0-1,0 1,0-2,-1 1,0-2,0 1,0-2,0 1,0-2,-1 0,1 0,-1-1,1-1,0 0,-1 0,1-1,0-1,0 0,0-1,1 0,-1-1,1 0,0-1,0 0,-9-7,12 0,1 1,0-1,1 0,1-1,0 1,0-1,1 0,1 0,1-1,0 1,0-1,2 1,0-1,0 1,2-1,-1 1,2 0,0-1,3-6,-1-4,-2 17,0 0,0 0,-1-1,0 1,-1-1,0 1,0-1,-1 1,0-1,0 0,-1 1,0-1,-1 1,0-1,0 1,-1 0,0 0,0 0,-1 0,0 0,0 1,-1-1,3 7,0 0,0 0,0 0,0 0,0 0,0 1,0-1,0 1,0-1,0 1,0 0,-1 0,1 0,0 0,0 0,0 0,0 0,0 1,-1-1,1 1,0 0,0 0,0-1,0 1,0 1,1-1,-1 0,0 0,0 1,1-1,-1 1,1-1,-1 1,1-1,0 1,-1 0,-8-23,0-183,8 192,-1 0,0 0,-1 0,0 0,-1 0,-1 1,0 0,0 0,-1 0,0 1,-1 0,0 1,0 0,-1 0,-1 0,1 1,-1 1,-11-7,17 11,-15-11,0 0,-1 1,-1 2,0 0,0 1,-1 1,0 1,-7 0,-41-14,59 24,-61 29,67-26,0 0,1 0,0 1,0 0,1 0,0 0,0 0,0 0,0 1,1-1,0 1,1-1,-1 1,1 0,1 0,-1 0,1 0,0-1,1 1,0 0,0 0,0 0,1-1,0 1,0-1,1 1,-1-1,1 0,1 0,-1 0,1 0,0-1,1 1,-1-1,4 2,1 2,-9-9,0-1,0 1,0-1,0 1,0-1,0 1,0 0,0-1,0 1,0-1,0 1,0-1,0 1,0 0,1-1,-1 1,0-1,0 1,0 0,1-1,-1 1,0 0,0-1,1 1,-1 0,0-1,1 1,-1 0,1 0,-1-1,0 1,1 0,-1 0,1 0,-1-1,0 1,1 0,-1 0,1 0,-1 0,1 0,-1 0,0 0,1 0,-1 0,1 0,-1 0,1 0,-1 1,-1-11,0-5,6 22,178 329,-179-329,38 76,3-2,5-3,2-1,13 9,89 72,-125-105,-69-65,-252-193,258 182,-207-115,225 133,19 11,18 8,1-2,0 0,0-2,1 0,1-2,-1 0,1-2,22 3,-19-9,-22 0</inkml:trace>
  <inkml:trace contextRef="#ctx0" brushRef="#br0" timeOffset="31132.66">11537 0,'0'38,"-1"-27,0 0,1 0,0 0,1 0,0 0,1 0,0-1,1 1,0 0,1-1,0 0,1 1,0-2,0 1,1-1,0 1,1-2,6 8,5 3,-1 2,-1 0,-1 0,-1 1,-1 1,0 1,-2 0,-1 1,70 150,-77-165,-1 1,0-1,-1 1,0 0,-1-1,0 1,-1 0,0-1,-1 1,0 0,0-1,-1 0,0 1,-1-1,0-1,-1 1,0 0,-1-1,0 0,0-1,-1 1,0-1,0 0,-1-1,-1 1,5-5,-1-1,0 0,0-1,0 1,0-1,0 0,0 0,0 0,0-1,0 0,0 0,0 0,-1-1,1 1,0-1,0-1,0 1,0-1,1 1,-1-2,0 1,1 0,-1-1,0 0,52-10,96 79,-127-57,0-1,1 0,0-1,0-1,1-1,0-1,0 0,0-1,0-1,0 0,1-2,14-1,-19-1,-1 0,0-2,0 1,0-2,0 1,-1-2,0 0,0 0,0-1,-1 0,0-1,0-1,-1 0,0 0,-1-1,0 0,0 0,-1-1,0 0,-1-1,-1 0,6-12,-5-2,0 0,-2 0,-1-1,-1 0,-1 0,-1 0,-2 0,-3-21,-20-26,-8 40,31 33,-1 1,1-1,-1 1,1-1,-1 1,1 0,-1-1,0 1,1 0,-1 0,1 0,-1 1,0-1,1 0,-1 0,1 1,-1-1,1 1,-1 0,1-1,0 1,-1 0,1 0,0 0,-1 0,1 0,0 0,0 0,0 0,0 0,0 1,0-1,0 0,1 1,-1-1,0 1,1-1,-1 0,1 1,-1 0,1-1,0 1,-1-1,-12 72,-30 242,42-305,0 0,-1 0,0 1,-1-1,0 0,0-1,-1 1,-1 0,0-1,0 0,0 0,-1-1,-1 0,1 0,-1 0,-1-1,-3 3,2 0,5-6</inkml:trace>
  <inkml:trace contextRef="#ctx0" brushRef="#br0" timeOffset="32609.39">11924 1133,'29'-11,"152"-129,-180 139,0 1,0-1,1 0,-1 1,0-1,1 1,-1-1,0 1,1 0,-1-1,1 1,-1 0,0 0,1 0,-1 0,1 0,-1 0,1 0,-1 1,0-1,1 1,-1-1,1 1,-1-1,0 1,0 0,1-1,-1 1,0 0,0 0,0 0,0 0,0 0,0 0,0 0,0 1,0-1,-1 0,1 0,0 1,-1-1,1 0,-1 1,0-1,1 0,-1 1,0-1,0 1,0-1,0 1,0-1,0 1,0-1,0 0,-1 1,1-1,-1 2,1-4,0 1</inkml:trace>
  <inkml:trace contextRef="#ctx0" brushRef="#br0" timeOffset="65292.58">10103 6958,'0'0</inkml:trace>
  <inkml:trace contextRef="#ctx0" brushRef="#br0" timeOffset="87241.31">5331 6847,'0'0</inkml:trace>
  <inkml:trace contextRef="#ctx0" brushRef="#br0" timeOffset="111965.87">4772 6791,'0'0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55:34.59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7T12:47:03.436"/>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FFFFF"/>
      <inkml:brushProperty name="ignorePressure" value="1"/>
    </inkml:brush>
    <inkml:brush xml:id="br2">
      <inkml:brushProperty name="width" value="0.35" units="cm"/>
      <inkml:brushProperty name="height" value="0.35" units="cm"/>
      <inkml:brushProperty name="ignorePressure" value="1"/>
    </inkml:brush>
    <inkml:brush xml:id="br3">
      <inkml:brushProperty name="width" value="0.35" units="cm"/>
      <inkml:brushProperty name="height" value="0.35" units="cm"/>
      <inkml:brushProperty name="color" value="#008C3A"/>
      <inkml:brushProperty name="ignorePressure" value="1"/>
    </inkml:brush>
    <inkml:brush xml:id="br4">
      <inkml:brushProperty name="width" value="0.35" units="cm"/>
      <inkml:brushProperty name="height" value="0.35" units="cm"/>
      <inkml:brushProperty name="color" value="#849398"/>
      <inkml:brushProperty name="ignorePressure" value="1"/>
    </inkml:brush>
    <inkml:brush xml:id="br5">
      <inkml:brushProperty name="width" value="0.2" units="cm"/>
      <inkml:brushProperty name="height" value="0.2" units="cm"/>
      <inkml:brushProperty name="color" value="#004F8B"/>
      <inkml:brushProperty name="ignorePressure" value="1"/>
    </inkml:brush>
    <inkml:brush xml:id="br6">
      <inkml:brushProperty name="width" value="0.2" units="cm"/>
      <inkml:brushProperty name="height" value="0.2" units="cm"/>
      <inkml:brushProperty name="color" value="#5B2D90"/>
      <inkml:brushProperty name="ignorePressure" value="1"/>
    </inkml:brush>
    <inkml:brush xml:id="br7">
      <inkml:brushProperty name="width" value="0.35" units="cm"/>
      <inkml:brushProperty name="height" value="0.35" units="cm"/>
      <inkml:brushProperty name="color" value="#A0997C"/>
      <inkml:brushProperty name="ignorePressure" value="1"/>
    </inkml:brush>
    <inkml:brush xml:id="br8">
      <inkml:brushProperty name="width" value="0.2" units="cm"/>
      <inkml:brushProperty name="height" value="0.2" units="cm"/>
      <inkml:brushProperty name="ignorePressure" value="1"/>
    </inkml:brush>
    <inkml:brush xml:id="br9">
      <inkml:brushProperty name="width" value="0.1" units="cm"/>
      <inkml:brushProperty name="height" value="0.1" units="cm"/>
      <inkml:brushProperty name="color" value="#FFC114"/>
      <inkml:brushProperty name="ignorePressure" value="1"/>
    </inkml:brush>
  </inkml:definitions>
  <inkml:trace contextRef="#ctx0" brushRef="#br0">18984 14204,'0'0,"0"0,0 0,0 0,0 0,0 0,0 0,0 0,0 0,0 0,0 0,0 0,0 0,26-3,370-7,-147-4,-185 11,0 3,1 2,-1 3,41 10,319 53,92 27,-370-74,0-6,1-7,0-5,7-8,44 3,559 2,-220 37,14-16,-291-28,-143 0,0 5,0 6,112 18,381 91,-48-36,-256 16,-84-28,434-39,-406 1,-46-3,0-10,44-8,-114-16,0-6,103-27,-187 33,67-9,1 6,1 4,52 6,-115 2,-42-2,1 1,-1 0,1 1,-1 1,1 0,-1 0,1 2,-1 0,1 1,-1 0,0 1,0 1,-1 0,1 0,-1 2,0 0,-1 0,0 1,0 1,0 0,-1 0,-1 1,1 1,-2-1,2 3,0 8,-1 0,0 1,-2 0,0 0,-1 1,-2 0,0 0,-2 1,0-1,-2 1,-1 19,0-7,-3 0,-1 0,-1-1,-2 1,-2-1,-1-1,-1 1,-3-2,-3 7,-125 286,69-142,64-165,0 0,-2 0,0-1,-1 0,-1-1,-1-1,0 0,-11 9,-9 9,24-20,-1-2,0 1,-1-1,-1-1,0 0,0-1,-1 0,0-1,-1-1,0 0,0-1,-1-1,0 0,0-1,0-1,0 0,-16 1,-1-8,1-1,-1-1,1-1,0-2,1-2,0 0,1-2,-4-4,-33-10,4 8,0 3,-1 3,0 2,-1 4,0 2,-14 3,17-2,-497-4,367 20,1 8,1 8,1 9,-6 10,-82 19,-3-13,-15-11,-301 60,114 22,-23-29,170-28,-188 68,406-102,18-1,-1-5,-2-5,-1-4,0-4,-71-1,-287-52,221 24,33 14,206 0,1 0</inkml:trace>
  <inkml:trace contextRef="#ctx0" brushRef="#br0" timeOffset="6715.25">20570 17247,'0'0,"0"0,0 0,0 0,0 0,0 0,0 0,0 0,0 0,0 0,0 0,0 0,0 0,-22-5,-189-78,-89-25,149 82,0 6,-2 6,-43 7,104 3,-118-3,151 3,-1-3,1-2,1-3,0-2,0-3,2-3,0-2,-5-5,-87-53,39 15,3-5,-75-65,-73-98,46 59,-21 23,137 98,68 41,1-2,1 0,0-2,1 0,0-2,-6-8,21 22,0-1,0 0,1-1,0 0,0 1,0-1,1-1,-1 1,2-1,-1 0,1 0,0 0,0 0,1 0,0-1,0 1,1-1,0 1,0-1,1 1,0-1,0 0,1 1,1-7,3 7,0 2,1-1,0 0,1 1,-1 0,1 0,0 1,0 0,0 0,0 1,1 0,0 0,-1 1,1 0,2 0,17-7,1-1,-1 1,2 2,-1 1,1 1,0 2,14 0,20-4,-13 14,-50-9,1-1,-1 0,0 1,0-1,0 0,-1 1,1-1,-1 0,1 1,-1-1,0 1,0-1,0 1,0 0,0-1,-1 1,1 0,-1 0,0 0,1 0,-1 0,0 0,0 0,0 0,0 1,-1-1,1 1,0 0,-1-1,-174-166,71 50,35 61,54 44</inkml:trace>
  <inkml:trace contextRef="#ctx0" brushRef="#br0" timeOffset="17818.58">17189 15042,'0'0,"0"0,0 0,0 0,0 0,0 0,0 0,0 0,0 0,0 0,0 0,0 0,0 0,31 0,-25-1,-1-1,0 1,-1-1,1 0,0-1,0 0,-1 1,0-1,1-1,-1 1,0 0,-1-1,1 0,-1 0,1 0,-1-1,0 1,-1-1,3-4,17-20,128-109,-138 125,-1 0,2 1,0 1,0 0,1 0,0 1,1 1,0 1,1 0,3-1,67-61,-81 65,6-5,0 0,1 1,0 0,1 0,-1 2,2-1,-1 2,1 0,6-2,59-31,52-7,85-32,-208 72,-8 6</inkml:trace>
  <inkml:trace contextRef="#ctx0" brushRef="#br0" timeOffset="21098.72">18326 14347,'0'0,"0"0,0 0,0 0,0 0,0 0,0 0,0 0,0 0,0 0,0 0,0 0,0 0,0 0,0 0,0 0,0 0,29-14,40-32,-51 32,-1 2,2 0,0 1,0 0,1 2,0 0,0 1,1 2,0 0,7-1,-6 6,1 0,-1 1,1 1,-1 1,0 1,0 1,0 0,0 2,-1 1,0 1,0 0,-1 2,0 0,-1 1,7 7,-15-9,-2 2,1-1,-1 1,-1 1,0-1,-1 1,0 1,0-1,-2 1,0 1,0-1,-1 1,-1-1,0 1,-1 0,0 0,-1 0,-1 0,0 1,-1-1,0 0,-2 0,0 1,2-6,-1-1,0 1,-1-1,0 1,-1-1,0 0,0 0,0 0,-1-1,0 1,-1-1,0 0,0-1,0 1,-1-1,0-1,0 1,0-1,-1 0,1-1,-1 0,0 0,-9 2,-141 65,139-62,-1 0,0-2,-1 0,0-1,0-1,0-1,-1-1,1-1,-1-1,1 0,-1-2,0-1,1 0,-1-2,1 0,0-1,0-2,1 0,0-1,-19-10,30 12,-1 0,1 0,0-1,1-1,0 1,0-1,0-1,1 1,1-1,-1-1,1 1,1-1,0 0,0 0,1-1,0 1,1-1,0-1,-3-197,6 202</inkml:trace>
  <inkml:trace contextRef="#ctx0" brushRef="#br0" timeOffset="23386.68">18555 14444,'13'79,"-14"-8,26 4,-25-74,1 1,-1-1,1 0,0 0,-1 1,1-1,0 0,0 0,0 0,0 0,0 0,0 0,0 0,0 0,0 0,0-1,0 1,1 0,-1-1,0 1,0-1,1 1,-1-1,1 0,-1 1,0-1,1 0,-1 0,0 0,1 0,-1 0,1 0,-1-1,0 1,1 0,-1-1,0 1,1-1,-1 1,0-1,0 0,1 1,-1-1,0 0,0 0,0 0,0 0,0 0,0 0,0 0,-1 0,2-2,0-3,-1-1,0 0,0 0,0 0,-1 0,0 1,0-1,-1 0,0 0,0 0,0 0,-1 1,0-1,0 0,-1 1,0 0,0 0,-1 0,1 0,-1 0,-3-2,5 3,0 1,-1 0,1 0,-1 0,0 0,0 1,-1-1,1 1,-1 0,1 0,-1 0,0 1,0-1,0 1,-1 0,1 0,0 0,-1 1,1-1,-1 1,0 0,1 0,-1 1,0 0,0-1,1 2,-1-1,0 0,0 1,1 0,-1 0,1 1,-1-1,1 1,-1 0,1 0,0 0,0 1,0-1,0 1,0 0,1 0,-4 3,5 0,1-1,-1 1,1 0,0 0,0-1,0 1,1 0,0 0,0 0,1 0,-1 0,1 0,0-1,1 1,0 0,0-1,0 1,0-1,1 1,0-1,0 0,0 0,1-1,0 1,3 3,10-2,-11-6</inkml:trace>
  <inkml:trace contextRef="#ctx0" brushRef="#br0" timeOffset="34376.82">20979 14737,'25'41,"-20"-23,-1-1,0 1,-1 0,-1 0,-1 1,-1-1,0 0,-3 15,1 23,3-41,-1-1,-1 0,0 1,-1-1,0 0,-1 0,-1 0,0 0,-1 0,-1-1,0 0,0 0,-1-1,-1 0,0 0,-1 0,0-1,-1-1,0 1,-1-2,0 1,0-2,-2 1,-42 26,-22 38,54-54,1 1,1 0,1 2,1 0,1 2,1 0,1 0,1 2,1 0,-6 17,-15 163,33-179,-23 122,24-136,0-1,-1 1,0-1,-2 0,1 0,-1 0,-1 0,0-1,-1 0,0 0,0 0,-7 7,-81 119,70-70,16-43,-10 79,18-100,0 0,-1 0,0 1,1-1,-1 0,0 0,0 0,-1 0,1 0,-1-1,1 1,-1 0,0-1,0 1,0-1,0 1,-1-1,1 0,-1 0,1 0,-1 0,1-1,-1 1,0-1,0 0,0 1,0-1,0 0,0-1,0 1,-1-1,1 1,-3-1,-34 15,-23-1,-93 38,133-42,0 0,-1-2,0 0,0-2,-1 0,0-2,0-1,0-1,0-1,0-1,-13-2,-133 4,1 8,-95 21,96-9,170-22,-1 0</inkml:trace>
  <inkml:trace contextRef="#ctx0" brushRef="#br0" timeOffset="50196.98">19627 14731,'135'34,"-71"-15,264 56,13-44,-332-31,-1 1,0 1,1-1,-1 1,0 1,0-1,0 1,0 1,-1-1,1 2,-1-1,0 1,0 0,0 0,-1 0,0 1,0 0,0 1,-1-1,0 1,0 0,-1 0,0 1,0-1,0 1,-1 0,0 0,-1 0,0 1,0-1,-1 3,1 19,-1 0,-2 0,-1 0,-2-1,0 1,-2-1,-2 0,0 0,-2-1,-1 0,-1-1,-2 0,0-1,-13 16,-52 65,-5-4,-96 90,-51 48,181-195,-2 2,-1-2,-2-2,-58 34,95-67,-2-1,1 0,-1-2,-1 0,0-1,0-2,0 0,0-1,-1-1,0 0,0-2,1-1,-1-1,-19-3,1-6,-1-3,1-1,1-2,1-1,0-2,1-2,2-2,0-1,1-1,1-2,-24-26,30 27,22 21</inkml:trace>
  <inkml:trace contextRef="#ctx0" brushRef="#br0" timeOffset="52071.46">19211 15693,'-17'49,"-157"135,147-159,-1-2,-1-1,-1-1,-1-2,-1-1,0-1,-1-2,-1-1,0-2,-1-1,0-2,-1-1,0-2,0-1,-1-2,-1-2,12-2,1-2,-1 0,1-2,0-1,1-1,0-1,0-1,0-1,1-1,1-1,0-1,0-1,2-1,-13-12,-2-1,-104-61,92 70,47 19</inkml:trace>
  <inkml:trace contextRef="#ctx0" brushRef="#br0" timeOffset="54956.71">17676 14991,'157'133,"-145"-121,0-1,0 2,-1-1,-1 1,0 1,-1 0,0 1,-2-1,1 2,-2-1,4 13,-9-25,-1-3</inkml:trace>
  <inkml:trace contextRef="#ctx0" brushRef="#br0" timeOffset="57184.52">19666 15088,'-14'26,"-87"118,48-67,50-70</inkml:trace>
  <inkml:trace contextRef="#ctx0" brushRef="#br0" timeOffset="64463.18">21064 14327,'0'0,"0"0,0 0,0 0,33-6,-26 0,1-1,-1 0,0-1,-1 1,0-1,0-1,-1 1,0-1,0 0,-1 0,0 0,-1-1,0 1,0-1,-1 0,0 0,-1 0,0 0,-1 0,0 0,0 0,-1 0,-2-8,5-44,32-486,-35 527,0 1,2 0,0 0,1 0,1 0,1 0,1 0,1 1,0-1,2 2,0-1,1 1,1 0,0 1,1 0,1 1,1 0,4-3,3 4,2 2,0 0,1 1,0 1,0 1,1 1,1 1,-1 1,1 1,0 2,1 0,-1 2,1 0,-1 2,1 1,-1 1,1 1,-1 1,16 6,-32-8,0 1,0 1,0-1,0 2,-1-1,1 1,-1 0,0 1,-1 0,0 0,0 1,0-1,0 2,4 6,1-3,-1-1,2-1,-1 0,2 0,-1-1,1-1,0-1,0 0,1 0,0-2,0 1,0-2,0 0,0-1,1-1,-1 0,1-1,-1-1,1 0,-1-1,1-1,9-2,-13 1,0 2,1 0,-1 0,1 1,-1 0,1 1,0 1,-1 0,1 1,-1 0,1 1,-1 0,0 1,0 0,0 1,-1 0,0 1,0 1,0-1,-1 2,0-1,0 2,-1-1,0 1,0 0,2 5,-5-2,1 0,0-1,1 1,0-1,1-1,1 1,-1-2,1 1,1-1,0-1,8 5,-9-7,-1 0,0 1,-1-1,1 2,-1-1,-1 1,1 0,-1 1,-1 0,0 0,0 0,-1 1,0 0,0 0,-1 0,-1 1,1-1,-2 1,2 10,0-5,1 0,0 0,2-1,0 0,0 0,1 0,1-1,0 0,5 3,58 117,-63-87,-1 0,-2 0,-3 0,-1 1,-3 0,14 83,-13-132,0 1</inkml:trace>
  <inkml:trace contextRef="#ctx0" brushRef="#br0" timeOffset="69026.64">23197 14405,'0'0,"0"0,0 0,0 0,0 0,0 0,18-47,152-231,-130 174,69-138,-87 210,0 1,2 1,1 1,1 1,2 1,0 2,2 1,1 1,1 1,0 2,2 2,0 0,1 3,1 1,2 0,-25 11,-1 0,1 0,0 1,0 0,0 2,0-1,0 2,0-1,0 2,0 0,0 0,0 1,-1 1,1 0,-1 1,0 0,-1 1,1 0,-1 1,0 0,0 1,-1 0,0 0,-1 1,0 1,0-1,-1 2,0-1,0 2,-7-9,0 1,1-1,0 1,0-1,0 0,0 0,1 0,-1 0,1 0,0-1,-1 1,1-1,0 0,1 1,-1-2,0 1,1 0,-1 0,1-1,-1 0,1 0,-1 0,1 0,0-1,0 1,0-1,-1 0,1 0,0 0,0-1,1 0,86-29,-82 25,0 0,1 0,-1 1,1 1,0-1,-1 2,2-1,-1 1,0 1,0 0,0 0,1 1,-1 0,0 1,1 1,-1-1,0 1,0 1,0 0,-1 0,1 1,-1 0,3 2,91 122,-93-123,1-1,-1 1,1-2,0 0,-1 0,1-1,1 0,-1 0,0-2,0 1,0-2,1 1,-1-1,0-1,0 0,0-1,0 0,9-4,24-9,-35 12,1 0,0 1,0 0,0 0,0 1,1 0,-1 1,0 0,1 1,9 0,205 66,11-68,-225 2,0 0,-1 1,1 1,-1 0,0 0,1 1,-1 0,0 1,-1 0,1 0,-1 1,0 0,0 1,0 0,-1 1,0 0,0 0,0 0,-1 1,-1 0,3 4,-2-6,0-1,0 1,0-2,1 1,0-1,0 0,0 0,0-1,1 0,-1 0,1-1,0-1,0 1,-1-1,1-1,0 1,0-2,0 1,0-1,0-1,100 13,5 68,1-41,-106-38,0 1,-1 0,1 1,-1 0,1 0,-1 1,0 0,0 0,0 1,-1 0,1 1,-1 0,0 0,0 0,0 1,-1 0,0 0,0 0,-1 1,3 4,-5-6,1 1,0-1,0 0,0 0,1 0,-1 0,1-1,0 0,1 0,-1 0,1-1,-1 0,1 0,0 0,0-1,0 0,1 0,-1 0,0-1,1 0,-1 0,1 0,-1-1,5-1,42 5,-39-4,0 0,1 1,-1 1,0 0,0 1,0 1,0 0,-1 0,1 2,-1 0,8 5,8 8,1-2,1 0,0-2,2-1,-1-2,1-1,1-2,17 3,-27-9,0 2,0 0,0 2,-1 1,0 0,0 2,-1 1,6 4,73 70,-23-49,-69-34,0 1,0 0,0 0,-1 1,1 0,-1 0,0 1,0 0,-1 1,1 0,-1 0,0 0,-1 1,0 0,0 0,0 1,3 6,-10-8,0 1,0 0,-1-1,0 1,0-1,-1 1,1-1,-1 0,-1 0,1 0,-1 0,0-1,0 1,-1-1,0 0,0-1,0 1,-2 1,-18 16,-1 0,-1-2,-1-1,0-1,-2-1,-22 8,-45 44,86-60</inkml:trace>
  <inkml:trace contextRef="#ctx0" brushRef="#br0" timeOffset="74825.35">22944 17949,'0'0,"0"0,0 0,0 0,0 0,0 0,0 0,0 0,0 0,0 0,0 0,0 0,0 0,0 0,0 0,0 0</inkml:trace>
  <inkml:trace contextRef="#ctx0" brushRef="#br0" timeOffset="78921.28">23972 16961,'-40'28,"41"-19,0-1,1 1,0-1,0 1,0-1,2 0,-1 0,1 0,0-1,0 1,1-1,0 0,2 2,85 186,-79-168,1-1,1-1,1 0,1-1,1 0,11 9,19 27,-30-41,0 0,1-1,1-1,0-1,1-1,1-1,0-1,1 0,1-2,0-1,0-1,7 2,190 50,-211-53,1-1,-1 0,2-1,-1-1,1 1,-1-2,1 0,1 0,-1-1,0-1,1 0,0 0,-1-2,1 1,0-2,-1 1,1-2,0 0,-1 0,0-1,3-2,1 0,1 0,0 1,0 1,0 0,1 2,-1-1,0 2,1 1,-1 0,0 1,0 1,0 0,2 2,142 8,93-27,-242 12,1-1,-1 0,0-1,0 0,-1-1,1 0,-1-1,0 0,0-1,-1 0,5-5,43-26,116-27,-132 41,86-29,-86 51,22-22,107-25,-164 46,0-1,0 1,-1-1,0 0,0 0,0-1,0 0,0 0,-1-1,0 1,0-1,-1 0,0 0,0-1,0 1,-1-1,3-5,37-54,-36 60,0 0,0 1,1 0,-1 0,1 1,1 0,-1 0,0 0,1 1,0 1,0 0,0 0,6 0,83-33,126-80,-118 45,41-16,-76 60,-48 16,0 1,0 0,1 2,-1 1,2 1,-1 1,0 1,1 1,0 1,-1 1,7 2,-12-1,45 18,-83-31,-101-195,95 170,-1 1,-2 1,-1 2,-2 1,-1 1,-1 1,-2 2,-1 2,-1 1,-18-8,-195-62,247 92,3 3</inkml:trace>
  <inkml:trace contextRef="#ctx0" brushRef="#br0" timeOffset="109287.06">28412 14841,'0'0,"0"0,0 0,0 0,0 0,0 0,0 0,0 0,0 0,0 0,0 0,26 12,150-84,92-86,-79 50,62-18,-214 109,4-3,1 3,0 1,1 1,0 3,2 2,4 1,407-15,-410 24,61-2,1 5,-1 5,0 4,23 9,-108-18,0 2,0 0,-1 1,0 2,0 0,0 1,-1 1,-1 0,0 2,0 0,-1 2,-1 0,0 0,-1 2,-1 0,3 4,-11-12,0 1,0 0,-1 0,0 0,-1 1,0 0,-1 0,0 0,0 0,-1 1,0 0,-1-1,0 1,-1 0,0 0,-1 0,0 0,-1 0,0 0,-1 0,0 0,0 0,-2-1,0 2,-22 40,21-46,1 0,0 1,0 0,0 0,1 0,0 0,1 0,-1 1,1-1,1 1,-1-1,1 1,1 0,-1-1,1 1,1 0,-1 0,1-1,1 1,0 1,0-5,1 0,-1 0,-1 0,1 0,-1 1,1-1,-1 0,0 0,-1 1,1-1,-1 1,0-1,0 1,0-1,0 1,-1-1,0 0,0 1,0-1,-1 0,1 0,-1 1,0-1,0-1,0 1,-1 0,1 0,-1-1,0 0,-3 4,3-5,1 0,0 0,-1 0,1 0,0 0,0 1,1-1,-1 1,0-1,1 1,-1 0,1 0,0 0,0-1,0 1,1 0,-1 0,1 0,-1 0,1 1,0-1,0 0,0 0,1 0,-1 0,1 0,0 0,0 0,0 0,0-1,0 1,0 0,1 0,0 0,16 34,-15-34,0 1,0 0,-1 0,0 0,0 0,0 0,0 1,0-1,-1 0,0 1,0-1,0 1,0 0,-1-1,0 1,0 0,0-1,0 1,-1 0,0-1,0 1,0-1,0 1,-1-1,0 0,0 0,0 1,-2 2,-3 1,3-4,-1 1,1 0,0-1,1 1,-1 1,1-1,0 0,0 1,0-1,1 1,0 0,0 0,0 0,1 0,0 0,0 1,1-1,0 0,0 0,0 1,1-1,0 0,0 0,0 0,22 48,-20-50,0 0,0 0,-1 1,0-1,1 0,-1 1,-1 0,1-1,-1 1,0 0,0 0,0 0,-1 0,1 0,-1 0,-1 0,1-1,-1 1,1 0,-2 0,1 0,0 0,-1-1,0 1,0-1,0 1,-1-1,1 0,-2 1,1-1,-1 0,1 0,0 0,0 0,0 1,1-1,-1 1,1 0,0-1,0 1,1 0,-1 0,1 0,0 1,1-1,-1 0,1 0,0 0,0 1,1-1,0 0,0 0,0 0,0 0,1 0,0 1,23 52,-22-53,1 0,-1 0,0 0,-1 1,1 0,-1-1,0 1,-1 0,1 0,-1 0,0 0,-1 0,0 0,1 0,-2 0,1 0,-1 0,0 0,0 0,-1 0,1 0,-1-1,-1 2,-9 15,5-12,1 1,0 0,1 0,0 0,0 0,2 1,-1 0,1 0,1 0,0 0,1 6,-6 102,21 44,-50-36,17-80,-74 125,65-66,27-97,0 0,0-1,0 1,-2-1,1 1,-1-1,0 0,-1 0,0 0,-1 0,1-1,-2 1,1-1,-5 4,4-9,0 0,0-1,-1 0,1 0,-1 0,1-1,-1 0,0 0,0 0,1-1,-1 0,0 0,0-1,1 0,-1 0,-2-2,-11 1,-111-16,2-5,-90-31,110 27,-869-239,899 242,1-3,2-4,1-4,1-2,-59-42,118 70</inkml:trace>
  <inkml:trace contextRef="#ctx0" brushRef="#br0" timeOffset="110444.81">29394 14808,'32'-6,"528"-197,-458 166,2 5,1 5,1 4,1 5,1 5,40 2,-121 10</inkml:trace>
  <inkml:trace contextRef="#ctx0" brushRef="#br0" timeOffset="111225.92">29446 15160,'52'-17,"76"-29,2 6,1 5,2 7,1 5,36 2,384-19,-505 38</inkml:trace>
  <inkml:trace contextRef="#ctx0" brushRef="#br0" timeOffset="112120.58">29402 15452,'136'-18,"297"-1,0 20,55 22,-416-18,-38-4</inkml:trace>
  <inkml:trace contextRef="#ctx0" brushRef="#br0" timeOffset="112995">29356 15673,'0'0,"0"0,22-10,-4 5,2 1,-1 1,0 0,1 2,-1 0,1 1,-1 1,1 1,-1 1,0 0,0 1,5 3,4-1,174 29,198 9,-228-33,0 8,148 36,-275-45</inkml:trace>
  <inkml:trace contextRef="#ctx0" brushRef="#br0" timeOffset="113850.66">29350 15713,'22'14,"103"58,4-6,2-5,2-7,3-5,2-6,2-6,8-5,268 26,-402-57</inkml:trace>
  <inkml:trace contextRef="#ctx0" brushRef="#br0" timeOffset="114717.23">29324 15920,'14'33,"2"-15,0-2,1-1,1 0,0-1,1 0,1-2,0-1,0 0,1-1,0-1,1-1,1-1,17 9,153 59,2-8,3-9,3-9,204 22,-384-68</inkml:trace>
  <inkml:trace contextRef="#ctx0" brushRef="#br0" timeOffset="115616.4">29109 16142,'27'25,"36"19,1-2,3-4,1-2,1-4,72 24,36 4,3-8,1-8,2-8,67 1,-230-34</inkml:trace>
  <inkml:trace contextRef="#ctx0" brushRef="#br0" timeOffset="116225.37">29004 16304,'0'0,"0"0,21 10,339 197,-312-184,-4-2</inkml:trace>
  <inkml:trace contextRef="#ctx0" brushRef="#br0" timeOffset="120285.16">24284 13501,'-16'31,"-132"133,102-119,3 2,2 2,2 2,3 1,-8 17,-129 296,168-353,0-2</inkml:trace>
  <inkml:trace contextRef="#ctx0" brushRef="#br0" timeOffset="121055">24679 13677,'-22'4,"1"0,-1 2,0 0,1 2,1 0,-1 1,1 1,1 1,0 1,0 1,2 0,-1 1,2 1,0 1,0 0,2 1,0 1,-9 15,-188 319,187-309,15-28</inkml:trace>
  <inkml:trace contextRef="#ctx0" brushRef="#br0" timeOffset="121688.73">24901 13846,'0'0,"0"0,-29 2,14 3,1 1,1 1,-1 0,1 0,0 2,1 0,0 0,0 1,1 0,0 1,1 1,0 0,-1-1,-251 304,239-286</inkml:trace>
  <inkml:trace contextRef="#ctx0" brushRef="#br0" timeOffset="122434.29">25246 13736,'15'11,"2"20,-19-18,-1 0,0 0,-1-1,0 1,0-1,-2 0,1 0,-2 0,0-1,0 0,-1 0,0-1,0 0,-11 8,-4 11,-55 75,5 3,-30 62,86-139</inkml:trace>
  <inkml:trace contextRef="#ctx0" brushRef="#br0" timeOffset="123277.31">25818 13885,'-52'26,"1"2,1 2,1 2,2 2,1 2,2 2,1 2,3 2,1 1,2 2,2 2,-16 31,40-61</inkml:trace>
  <inkml:trace contextRef="#ctx0" brushRef="#br0" timeOffset="124041.09">26169 14041,'-40'20,"-14"6,0 2,1 2,2 3,2 2,0 2,-6 10,-146 150,188-182</inkml:trace>
  <inkml:trace contextRef="#ctx0" brushRef="#br0" timeOffset="124740.5">26526 14152,'-59'27,"-21"3,1 4,2 3,2 4,2 2,1 4,3 3,-22 22,82-63,2-2</inkml:trace>
  <inkml:trace contextRef="#ctx0" brushRef="#br0" timeOffset="125474.7">26826 14262,'0'0,"0"0,-26 4,-36 13,1 2,0 3,1 2,2 3,1 3,1 2,-23 19,-68 35,128-75</inkml:trace>
  <inkml:trace contextRef="#ctx0" brushRef="#br0" timeOffset="126217.61">27054 14360,'-60'20,"-108"37,3 7,-12 14,93-41,76-33</inkml:trace>
  <inkml:trace contextRef="#ctx0" brushRef="#br0" timeOffset="126793.03">27340 14503,'0'0,"-27"0,-65 10,0 3,2 5,0 4,-10 7,71-21,6-2</inkml:trace>
  <inkml:trace contextRef="#ctx0" brushRef="#br0" timeOffset="127321.08">27496 14574,'-66'29,"-94"27,132-43</inkml:trace>
  <inkml:trace contextRef="#ctx0" brushRef="#br0" timeOffset="132354.98">22690 13768,'-4'29,"3"-24,-2-1,1 1,0-1,-1 1,0-1,0 0,0 0,0 0,-1-1,1 1,-1-1,0 0,0 0,0 0,-1 0,1-1,-1 0,1 0,-1 0,0 0,0-1,0 0,0 0,0 0,0 0,-137-3,99-2,-35-9,115 1,-32 13,1 0,-1-1,1 0,0 0,0 0,-1 0,1-1,-1 0,1 0,-1-1,1 0,-1 1,1-2,-1 1,0-1,0 1,-1-2,1 1,0 0,-1-1,0 0,0 0,0 0,0 0,-1-1,0 1,1-1,-2 0,1 0,-1 0,1-1,-1 1,-1 0,1-1,-1 1,0-1,0-4,-1 10,0-1,1 0,-1 0,0 1,0-1,0 0,0 0,0 1,-1-1,1 0,0 0,0 1,0-1,-1 0,1 0,0 1,-1-1,1 0,0 1,-1-1,1 1,-1-1,1 1,-1-1,1 0,-1 1,0 0,1-1,-1 1,0-1,1 1,-1 0,0-1,1 1,-1 0,0 0,0 0,1 0,-1-1,0 1,0 0,1 0,-1 0,0 1,0-1,1 0,-1 0,0 0,0 0,1 1,-1-1,0 0,1 1,-1-1,0 1,-42 30,30-20,-204 83,216-94,-1 1,0-1,1 1,-1 0,0-1,1 1,-1 0,1 0,-1 0,1 0,0 1,0-1,-1 0,1 0,0 1,0-1,0 1,0-1,0 1,1-1,-1 1,0 0,1-1,-1 1,1 0,0-1,-1 1,1 0,0 0,0-1,0 1,0 0,0 0,1-1,-1 1,0 0,1 0,-1-1,1 1,0-1,0 1,-1 0,1-1,0 0,0 1,1-1,-1 1,0-1,0 0,1 0,-1 0,0 0,1 0,0 1,87 56,-87-57,137 67,-208-74,65 5,-27-4,33 23,16-1,0-2,1 0,1-1,1-1,0-1,0-1,19 7,-18-11,0-1,0 0,1-2,-1-1,1-1,0 0,0-2,0-1,13-2,-29 1,-1 1,1-1,0 0,-1-1,0 1,1-1,-1 0,0-1,-1 0,1 0,-1 0,1 0,-1-1,-1 0,1 0,-1 0,0-1,3-4,28-9,-33 19,-1 0,1 0,-1 0,0 0,1 0,-1 0,0-1,1 1,-1 0,0-1,1 1,-1-1,0 0,1 1,-1-1,0 0,0 0,0 0,0 1,0-1,0 0,0-1,0 1,0 0,-1 0,1 0,0 0,-1-1,1 1,-1 0,1-1,-1 1,1 0,-1-1,0 1,0 0,0-1,0 1,0-1,0 1,0 0,0-1,-1 1,1-1,0 1,-1 0,1-1,-1 1,-35-82,36 72,-1 1,0 0,0-1,-1 1,0 0,-1 0,0 0,0 0,-1 1,-1-1,0 1,0 0,0 0,-1 1,0-1,-1 1,-30-48,27 45,-1 0,0 0,-1 1,0 0,0 1,-1 1,0 0,-1 1,0 0,0 1,0 0,-1 2,0-1,0 2,-1 0,-3 15,17-12,0 0,1 0,-1 1,0-1,0 0,1 0,-1 1,0-1,1 1,-1 0,0-1,1 1,-1 0,1 0,-1 0,1 0,0 0,-1 0,1 1,0-1,0 0,0 1,0-1,0 1,0-1,0 1,0-1,1 1,-1 0,1-1,-1 1,1 0,0-1,-1 1,1 0,0 0,0-1,0 1,0 0,1 0,-1-1,0 1,1 0,-1-1,1 1,-1 16,-1-10</inkml:trace>
  <inkml:trace contextRef="#ctx0" brushRef="#br0" timeOffset="133874.82">21767 13196,'0'0,"0"0,0 0,0 0,0 0,0 0,-20 20,7-5,0 1,1 0,1 1,0 1,2-1,0 2,1-1,0 1,2 1,-30 64,-139 317,103-209,63-168</inkml:trace>
  <inkml:trace contextRef="#ctx0" brushRef="#br0" timeOffset="134596.19">22157 13274,'-37'50,"-174"188,-216 427,415-645</inkml:trace>
  <inkml:trace contextRef="#ctx0" brushRef="#br0" timeOffset="135169.93">22508 13274,'-1'21,"-213"253,172-214,2 2,3 1,-21 50,37-66</inkml:trace>
  <inkml:trace contextRef="#ctx0" brushRef="#br0" timeOffset="141608.59">20277 17182,'-2'33,"-128"96,-23 26,61-77,71-56,-1-1,0-1,-2-1,0-1,-1-1,-1-1,0-1,-2-1,1-2,-1-1,-1-1,0-1,0-2,-30 4,25-10,0-3,0 0,0-3,1 0,-1-2,2-2,-1-1,1-1,1-2,0-1,1-2,0 0,1-2,1-2,1 0,-6-8,-2-2,2-1,1-2,1-1,2-1,2-2,-5-10,21 29,1 0,0-1,2 1,0-2,1 1,1-1,0 0,2-1,1 1,0-1,1 0,2 0,0 1,2-20,0 32,-1 0,1 0,0 0,0 1,1-1,1 0,-1 1,1 0,0 0,0 0,1 0,0 1,0 0,1 0,0 0,0 1,0-1,1 1,-1 1,1 0,0-1,1 2,-1-1,1 1,-1 1,1-1,0 1,0 0,0 1,1 0,-3 0</inkml:trace>
  <inkml:trace contextRef="#ctx0" brushRef="#br0" timeOffset="142397.99">20050 17208,'-29'4,"11"1,1 1,0 1,1 1,0 0,0 1,0 1,1 0,1 1,-6 6,-24 16,-289 201,299-208</inkml:trace>
  <inkml:trace contextRef="#ctx0" brushRef="#br0" timeOffset="143059.88">19848 17065,'-130'100,"-316"210,414-286</inkml:trace>
  <inkml:trace contextRef="#ctx0" brushRef="#br0" timeOffset="143697.43">19549 17071,'-54'25,"-477"153,514-172</inkml:trace>
  <inkml:trace contextRef="#ctx0" brushRef="#br0" timeOffset="144155.6">19080 17052,'0'0,"0"0,0 1,0 0,-1 1,-1 0,-3 0,-3 1,-3 2,-3 2,-2 1,1-1</inkml:trace>
  <inkml:trace contextRef="#ctx0" brushRef="#br0" timeOffset="147609.97">20563 17201,'8'30,"9"267,-16-149,1-118,1 0,1 0,1-1,2 0,1 0,1 0,2-1,0 0,2-1,1-1,17 24,-8-17,2-1,1-1,1-2,1 0,2-2,1-1,1-1,1-2,1-2,8 4,7 2,12 9,2-3,1-2,52 15,17-11,1-6,2-6,0-6,10-6,49 9,-94-8,-47-2,0-3,1-2,0-2,-1-3,1-3,0-1,-1-3,28-8,-71 10,0-1,0 0,-1 0,0-1,0-1,0 1,-1-2,0 1,-1-1,0-1,0 1,-1-1,0 0,3-9,29-34,-35 50,-1 0,0-1,1 0,-1 1,-1-1,1 0,0 0,-1-1,0 1,0 0,0-1,-1 0,1 1,-1-1,0 0,0 1,-1-1,0 0,0 0,0 0,0 0,0 1,-1-1,0 0,0 0,-1 1,1-1,-1 1,0-1,0 1,0 0,-1 0,0 0,-2-3,-24-23,-1 1,-2 1,0 2,-2 2,-1 1,-26-13,-270-122,88 48,45 4,-102-77,-91-95,232 143,160 136,-1-1</inkml:trace>
  <inkml:trace contextRef="#ctx0" brushRef="#br0" timeOffset="148997.84">22040 17917,'-20'65,"23"-52,1 0,0 0,1 0,0-1,0 0,2 0,-1-1,2 1,-1-1,2-1,-1 1,1-2,1 1,0-1,0 0,1-1,0-1,0 0,1 0,0-1,0 0,7 2,13 11,241 152,-231-142</inkml:trace>
  <inkml:trace contextRef="#ctx0" brushRef="#br0" timeOffset="149552.04">21649 17994,'1'2,"1"-1,0 2,3 0,3 3,3 5,7 4,7 7,7 6,9 7,5 6,6 6,3 3,3 2,0 0,-1-1,-10-9</inkml:trace>
  <inkml:trace contextRef="#ctx0" brushRef="#br0" timeOffset="150036.01">21369 17910,'2'1,"-1"1,1-1,0 1,2 3,3 3,5 4,4 5,5 7,7 6,3 7,6 5,2 4,3 1,1 0,-1-2,-7-8</inkml:trace>
  <inkml:trace contextRef="#ctx0" brushRef="#br0" timeOffset="150500.14">21012 17878,'31'44,"235"338,-242-348</inkml:trace>
  <inkml:trace contextRef="#ctx0" brushRef="#br0" timeOffset="150885.21">20953 17929,'0'0,"1"2,1-1,0 2,0 0,1 3,2 4,2 3,4 8,6 7,5 6,4 7,6 7,-3-6</inkml:trace>
  <inkml:trace contextRef="#ctx0" brushRef="#br0" timeOffset="152899.74">21012 16272,'0'39,"-2"28,2 0,3 0,3 0,3 0,3-1,2-1,10 21,-11-53</inkml:trace>
  <inkml:trace contextRef="#ctx0" brushRef="#br0" timeOffset="153351.04">21377 16532,'0'0,"0"1,0 0,0 2,0 0,0 3,1 2,0 5,0 5,0 6,0 6,-1 5,2 6,0 5,-1 2,1 0,0 1,0-9</inkml:trace>
  <inkml:trace contextRef="#ctx0" brushRef="#br0" timeOffset="154330.97">21057 15329,'3'28,"31"149,-11-66,-5 1,3 106,-21 32,0-225</inkml:trace>
  <inkml:trace contextRef="#ctx0" brushRef="#br0" timeOffset="154719.1">21421 15426,'0'0,"0"0,1 1,1 1,0 0,-1 3,1 4,1 5,0 9,1 9,0 12,2 10,-1 13,3 9,0 9,-2-10</inkml:trace>
  <inkml:trace contextRef="#ctx0" brushRef="#br1" timeOffset="-108284.69">13520 14477,'23'15,"108"76,-130-90,0 0,0 0,0-1,-1 1,1 0,0 0,-1 0,1 0,-1 0,1 0,-1 0,1 0,-1 0,0 0,1 0,-1 0,0 0,0 0,0 0,0 0,0 0,0 0,0 1,0-1,0 0,0 0,-1 0,1 0,0 0,-1 0,1 0,-1 0,1 0,-1 0,1 0,-1 0,0-1,0 1,1 0,-1 0,0-1,0 1,0 0,0-1,0 1,0-1,0 1,0-1,0 1,0-1,0 0,0 0,0 1,0-1,0 0,0 0,0 0,0 0,-1 0,-70 14,-153-19,225 5,1 0,0 1,-1-1,1 0,-1 0,1 0,-1 1,1-1,-1 0,1 0,-1 1,1-1,-1 0,1 1,-1-1,0 1,1-1,-1 0,0 1,1-1,-1 1,0-1,1 1,-1-1,0 1,0 0,0-1,1 1,-1-1,0 1,0-1,0 1,0-1,0 1,0 0,0-1,0 1,0-1,-1 1,1-1,0 1,0 0,0-1,-1 1,1-1,0 1,-1-1,1 1,0-1,-1 0,1 1,0-1,-1 1,1-1,-1 0,1 1,-1-1,1 0,-1 0,1 1,-1-1,1 0,-1 0,0 0,0 1,45 24,-36-21,5 4,1-1,0 0,1-1,0-1,0 0,0-1,0 0,0-2,1 1,0-2,-1 0,3-1,-17 0,0-1,1 1,-1-1,0 1,1-1,-1 1,0-1,0 0,0 1,1-1,-1 0,0 0,0 0,0 0,0 0,-1 0,1 0,0 0,0 0,-1 0,1-1,0 1,-1 0,1 0,-1-1,0 1,1 0,-1-1,0 1,0-1,0 1,0 0,0-1,0 1,0 0,0-1,-1 1,1 0,-1-1,1 1,-1 0,1-1,-1 1,0 0,0-1,-37-62,33 57,-28-34,-30-59,63 99,0 0,-1-1,1 1,0-1,0 1,1-1,-1 1,0-1,0 1,1-1,-1 1,1-1,-1 1,1 0,0-1,0 1,-1 0,1 0,0-1,0 1,0 0,0 0,0 0,0 0,1 0,-1 1,0-1,0 0,1 0,-1 1,1-1,-1 1,0-1,1 1,-1 0,1-1,-1 1,1 0,-1 0,1 0,-1 0,1 0,66 2,19 23,-139-19,49-7,0 0,0 0,0 0,0 0,0 1,0-1,0 1,0 0,0 0,0 0,-1 0,1 0,0 1,0-1,0 1,0 0,0 0,1 0,-1 0,0 1,0-1,1 1,-1 0,1-1,-1 1,1 0,0 1,0-1,-1 0,2 0,-1 1,0 0,0-1,1 1,0 0,-1 0,1-1,0 1,0 0,1 0,-1 0,1 0,-1 0,1 1,0-1,0 2,119 171,-120-174,1 0,-1 0,0-1,1 1,-1 0,0-1,0 1,0-1,0 1,0-1,0 1,-1-1,1 0,0 1,-1-1,1 0,-1 0,1 0,-1 0,0 0,1-1,-1 1,0 0,1-1,-1 1,0-1,0 0,0 0,1 1,-1-1,0 0,0-1,0 1,0 0,1 0,-1-1,0 1,0-1,1 0,-1 1,0-1,1 0,-1 0,-1-1,0 2,-273-53,275 53,1-1,-1 1,0 0,0-1,0 1,1 0,-1 0,0-1,0 1,0 0,0 0,0 0,1 0,-1 0,0 0,0 0,0 1,0-1,0 0,1 0,-1 1,0-1,0 0,0 1,1-1,-1 1,0-1,1 1,-1-1,0 1,1 0,-1-1,1 1,-1 0,1-1,-1 1,1 0,-1 0,1-1,0 1,-1 0,1 0,0 0,0 0,0 0,0-1,0 1,0 0,0 0,0 0,0 0,0 0,0-1,0 1,1 0,-1 0,0 0,1 0,-1-1,0 1,1 0,-1 0,1-1,-1 1,1 0,0-1,-1 1,43 49,-42-49,171 148,-171-148,0 0,0-1,0 1,0 0,0 0,0 0,0 0,0 0,0 0,0 0,-1 0,1 0,0 0,-1 0,1 1,-1-1,0 0,1 0,-1 0,0 1,0-1,1 0,-1 1,0-1,0 0,-1 1,1-1,0 0,0 0,-1 1,1-1,0 0,-1 0,1 0,-1 1,0-1,1 0,-1 0,0 0,0 0,0 0,1 0,-1 0,0-1,0 1,0 0,-1 0,1-1,0 1,0-1,0 1,0-1,-1 1,1-1,0 0,0 1,-1-1,1 0,0 0,-2 0,-82 9,84-9,2 1,-1-1,1 1,0-1,-1 1,1 0,-1-1,1 1,0 0,-1-1,1 1,-1 0,0 0,1 0,-1 0,0-1,1 1,-1 0,0 0,0 0,0 0,0 0,0 0,0-1,0 1,0 0,0 0,0 0,0 0,-1 0,1 0,0-1,-1 1,1 0,-1 0,1 0,-1-1,1 1,-1 0,1-1,-1 1,1 0,-1-1,0 1,0-1,1 1,-1-1,0 1,0-1,1 0,-1 1,0-1,0 0,0 1,0-1,0 0,0 0,1 0,-1 0,0 0,0 0,0 0,0 0,0-1,0 1,0 0,1 0,-1-1,0 1,0 0,0-1,56 51,-51-47,134 102,-137-104,-1-1,1 1,-1 0,0 0,1-1,-1 1,0 0,1 0,-1-1,0 1,0 0,0 0,0 0,0-1,0 1,0 0,0 0,0 0,0 0,0-1,0 1,-1 0,1 0,0 0,-1-1,1 1,0 0,-1-1,1 1,-1 0,1-1,-1 1,1 0,-1-1,0 1,1-1,-1 1,0-1,1 1,-1-1,0 0,0 1,1-1,-1 0,0 0,0 1,0-1,0 0,1 0,-1 0,0 0,0 0,0 0,1 0,-1 0,0-1,0 1,-59 4,55-4,-98 4,102 0,0-1,0 1,0-1,0 1,1-1,0 1,-1 0,1-1,1 1,-1-1,1 1,-1 0,1-1,0 1,0-1,0 1,1-1,-1 0,1 0,0 1,0-1,2 2,-3-3,56 92,-59-92,1-1,-1 0,0 0,1 1,-1-1,0 0,0-1,0 1,0 0,0-1,0 1,0-1,0 1,0-1,0 0,0 0,0 0,0 0,0 0,0 0,0-1,0 1,0-1,0 1,0-1,0 0,1 0,-1 0,0 0,0 0,-66-24,180 96,-213-128,101 56,1-1,0 0,-1 1,1-1,0 1,0-1,0 1,0-1,0 1,0 0,1-1,-1 1,0 0,1 0,-1 0,1 0,-1 0,1 0,-1 1,1-1,0 0,-1 1,1-1,0 1,-1 0,1-1,0 1,0 0,-1 0,1 0,0 0,0 1,-1-1,3 1,5-2,-8 2,0-1,0 1,0-1,0 0,0 1,0-1,0 0,0 0,0 0,0 1,1-1,-1 0,0-1,0 1,0 0,0 0,0 0,0-1,0 1,1 0,-1-1,0 1,0-1,0 1,0-1,-1 0,1 1,0-1,0 0,0 0,0 0,-1 1,1-1,0 0,-1 0,1 0,-1 0,1 0,-1 0,0 0,1-1,-1 1,0 0,0 0,1 0,-1 0,0 0,0 0,0-1,-1 1,1 0,0 0,0 0,0 0,-1 0,1 0,-1 0,1 0,-1 0,1 0,-1 0,0 0,0-1,-95-117,95 119,1-1,-1 1,1-1,-1 1,1-1,-1 0,1 1,-1-1,1 0,0 1,-1-1,1 0,0 0,0 1,0-1,-1 0,1 0,0 1,0-1,0 0,0 0,0 0,0 1,0-1,1 0,-1 0,0 1,0-1,1 0,-1 0,0 1,1-1,-1 0,0 1,1-1,-1 0,1 1,0-1,-1 1,1-1,-1 1,1-1,0 1,-1 0,1-1,0 1,-1-1,1 1,0 0,0 0,-1 0,1-1,0 1,0 0,0 0,-1 0,1 0,0 0,0 0,-1 1,1-1,0 0,0 0,0 0,55 7,69 30,-145-67,-183-124,204 154,-1 0,1 0,-1 0,1-1,0 1,-1 0,1 0,-1-1,1 1,-1 0,1-1,-1 1,1 0,-1-1,0 1,1-1,-1 1,1-1,-1 1,0-1,1 1,-1-1,0 1,0-1,0 1,1-1,-1 1,0-1,0 0,0 1,0-1,0 1,0-1,0 0,0 1,0-1,0 1,0-1,0 1,-1-1,1 0,0 1,0-1,-1 1,1-1,0 1,-1-1,1 1,0-1,-1 1,1 0,-1-1,1 1,0-1,-1 1,1 0,-1-1,0 1,1 0,-1 0,1-1,-1 1,1 0,-1 0,1 0,-1 0,0 0,1 0,47 3,193 62,-312-104,-98-61,201 98,35 21,89 9,-153-27,-1-1,0 0,1 0,-1 0,1 0,-1 0,0 0,1-1,-1 1,0 0,1-1,-1 1,0-1,1 1,-1-1,0 1,0-1,0 0,0 0,0 0,0 0,0 1,0-2,0 1,0 0,0 0,0 0,-1 0,1 0,0-1,-1 1,1 0,-1 0,0-1,1 1,-1 0,0-1,0 1,0-1,0 1,0 0,0-1,0 1,0 0,0-1,-1 1,1 0,-1-1,1 1,-1 0,1 0,-1-1,-39-63,-164-165,203 229,-1 1,1-1,0 0,0 1,0-1,0 0,0 0,1 0,-1 0,0 0,0 0,1 0,-1 0,0 0,1 0,-1 0,1-1,-1 1,1 0,0 0,-1 0,1-1,0 1,0 0,0 0,0-1,0 1,0 0,1 0,-1-1,0 1,0 0,1 0,-1-1,1 1,-1 0,1 0,0 0,-1 0,1 0,0 0,0 0,0 0,0 0,-1 0,1 1,1-1,-1 0,0 0,0 1,0-1,0 1,0-1,0 1,1 0,-1-1,0 1,0 0,1 0,-1 0,0 0,0 0,1 0,-1 0,0 0,0 0,2 1,29 4,0 2,-1 1,0 1,0 2,-1 1,0 1,14 11,-238-95,194 71,0 0,0 1,0-1,1 0,-1 0,0 1,0-1,0 0,0 1,1-1,-1 0,0 0,0 1,0-1,0 0,0 1,0-1,0 0,0 1,0-1,0 0,0 1,0-1,0 0,0 1,0-1,0 0,-1 1,1-1,0 0,0 1,0-1,0 0,-1 0,1 1,0-1,0 0,-1 0,1 0,0 1,0-1,-1 0,1 0,0 0,-1 0,1 1,0-1,0 0,-1 0,1 0,31 26,-29-25,25 20,-10-10,-1 1,0 1,-1 0,0 1,-1 1,-1 0,7 10,-20-24,1 0,0 0,0 0,-1 0,1 0,-1 0,1 0,-1 0,1 1,-1-1,0 0,0 0,1 0,-1 0,0 1,0-1,0 0,0 0,0 0,0 1,-1-1,1 0,0 0,-1 0,1 0,-1 1,1-1,-1 0,1 0,-1 0,0 0,0 0,1 0,-1-1,0 1,0 0,0 0,0 0,0-1,0 1,0-1,0 1,0-1,0 1,0-1,-1 1,1-1,0 0,0 0,0 0,-1 1,-71 5,63-6,-285-6,294 6,0-1,-1 1,1-1,0 1,-1-1,1 1,-1 0,1 0,-1 0,1-1,0 1,-1 1,1-1,-1 0,1 0,0 0,-1 1,1-1,-1 1,1-1,0 1,0 0,-1-1,1 1,0 0,0 0,0 0,0 0,0 0,0 0,0 0,0 0,0 0,0 0,1 1,-1-1,0 0,1 0,-1 1,1-1,-1 1,1-1,0 0,0 1,0-1,0 1,0-1,0 1,0-1,0 0,0 1,1-1,-1 1,0-1,1 0,-1 1,1-1,0 1,19 19,1-2,0 0,2-2,0 0,1-2,0 0,4 0,16 11,136 86,-180-112,-1 0,1 0,-1 0,1 0,-1 0,0 0,1 0,-1 1,1-1,-1 0,1 0,-1 0,1 1,-1-1,1 0,0 0,-1 1,1-1,-1 0,1 1,0-1,-1 0,1 1,0-1,-1 1,1-1,0 1,-1-1,1 1,0-1,0 1,0-1,0 1,-1-1,1 1,0-1,0 1,0-1,0 1,0-1,0 1,0-1,0 1,1-1,-1 1,0-1,0 1,0-1,0 1,1-1,-57-11,-157-57,213 69,0-1,0 1,0-1,1 1,-1-1,0 1,0 0,0-1,0 1,0-1,0 1,0-1,0 1,0-1,-1 1,1-1,0 1,0 0,0-1,-1 1,1-1,0 1,0-1,-1 0,1 1,-1-1,1 1,0-1,-1 0,1 1,-1-1,1 0,-1 1,1-1,-1 0,1 0,-1 1,1-1,-1 0,1 0,-1 0,1 0,-1 0,0 0,1 0,-1 0,1 0,-1 0,1 0,-1 0,1 0,-1 0,1 0,-1-1,1 1,-1 0,1 0,-1-1,1 1,-1 0,1-1,-1 1,35 40,-29-34,143 138,-147-143,0 0,0 1,0-1,0 0,0 1,0-1,0 1,-1-1,1 1,-1-1,1 1,-1-1,1 1,-1 0,0-1,0 1,0 0,0-1,0 1,0-1,0 1,-1 0,1-1,-1 1,1-1,-1 1,1 0,-1-1,0 0,0 1,0-1,0 1,0-1,0 0,0 0,0 0,0 0,-1 1,1-2,0 1,-1 0,1 0,-1 0,1-1,-1 1,1 0,-2-1,-79 19,25-22,79 47,49 25,-117-95,-5-6,2-2,1-2,1-2,-16-21,61 58,0 0,1 0,-1 0,0 0,1 0,0 0,-1-1,1 1,-1-1,1 1,0-1,0 0,0 1,0-1,0 0,1 0,-1 1,0-1,1 0,-1 0,1 0,0 0,-1 0,1 0,0 0,0 0,1 0,-1 0,0 0,0 0,1 1,0-1,-1 0,1 0,0 0,0 0,0 1,0-1,0 0,0 1,0-1,0 1,1 0,-1-1,1 1,-1 0,1 0,0-1,-1 1,1 1,0-1,0 0,-1 0,1 1,0-1,0 1,0-1,0 1,0 0,2 0,-3 0,0 0,1 1,-1-1,1 0,-1 0,0 0,1 0,-1 0,1 0,-1 0,0 0,1-1,-1 1,0-1,1 1,-1-1,0 1,1-1,-1 0,0 1,0-1,0 0,0 0,0 0,0 0,0 0,0 0,0 0,0 0,0-1,-1 1,1 0,0 0,-1-1,1 1,-1 0,0-1,1 1,-1-1,0 1,0 0,0-1,0 1,0-1,0 1,0 0,0-1,-1 1,1-1,-1 1,1 0,-1 0,1-1,-1 1,0 0,1 0,-1-1,0 1,0 0,0 0,0 0,-43-56,67 57,17 15,-1 1,0 2,-2 1,0 2,-1 2,20 17,-56-39,0-1,0 0,-1 0,1 1,0-1,0 0,-1 1,1-1,0 0,0 1,0-1,0 0,0 1,-1-1,1 0,0 1,0-1,0 0,0 1,0-1,0 0,0 1,0-1,0 1,1-1,-1 0,0 1,0-1,0 0,0 1,0-1,1 0,-1 0,0 1,0-1,1 1,-45-15,39 12,-219-87,282 106,392 167,-523-225,-159-46,231 86,0 1,0-1,0 0,0 1,0-1,0 1,0-1,-1 1,1 0,0 0,0-1,-1 1,1 0,0 0,0 0,-1 0,1 1,0-1,0 0,-1 0,1 1,0-1,0 1,0-1,0 1,0-1,0 1,-1 0,1-1,0 1,1 0,-1 0,0 0,0 0,0 0,0 0,1 0,-1 0,1 0,-1 0,1 0,-1 0,1 1,-1-1,1 0,0 0,0 1,0-1,-1 0,1 0,1 1,-1-1,0 0,0 0,0 1,1-1,-1 0,0 0,1 0,-1 0,1 1,-1-1,1 0,0 0,0 0,-1 0,2 0,12 23,2 0,0-1,2-1,0 0,2-2,16 14,49 55,-84-88,0-1,0 0,0 1,0-1,0 1,0 0,0-1,0 1,0 0,0 0,-1-1,1 1,0 0,0 0,-1 0,1 0,0 0,-1 0,1 0,-1 0,1 1,-1-1,0 0,0 0,1 0,-1 0,0 1,0-1,0 0,0 0,0 0,0 0,-1 1,1-1,0 0,0 0,-1 0,1 0,-1 0,1 0,-1 0,0 0,1 0,-1 0,0 0,0 0,1 0,-1 0,0-1,0 1,0 0,0-1,0 1,0 0,0-1,0 1,0-1,-1 0,1 1,0-1,0 0,-19-3,1-1,0 0,0-2,0 0,1-1,0-1,0-1,1 0,0-1,-11-10,16 13,-151-108,164 116,-1-1,1 0,0 0,-1 0,1 0,0 1,0-1,-1 0,1 0,0 0,0 0,-1-1,1 1,0 0,-1 0,1 0,0 0,-1-1,1 1,0 0,-1-1,1 1,0-1,-1 1,1 0,-1-1,1 0,-1 1,1-1,-1 1,1-1,-1 1,0-1,1 0,-1 1,0-1,1 0,-1 1,0-1,0 0,0 0,0 1,0-1,1 0,-1 1,-1-1,1 0,0 0,0 1,0-1,0 0,0 0,-1 1,1-1,0 0,-1 1,1-1,0 1,-1-1,1 0,-1 1,1-1,-1 1,1-1,-1 0,63 9,-62-8,395 110,-394-109,1-1,-1 1,1-1,0 0,-1 0,1 1,-1-1,1 0,0 0,-1-1,1 1,-1 0,1 0,0-1,-1 1,1-1,-1 1,1-1,-1 0,1 0,-1 0,0 1,1-1,-1-1,0 1,0 0,0 0,0 0,0 0,0-1,0 1,0-1,0 1,-1 0,1-1,-1 1,1-1,-1 0,1 1,-1-1,0 1,0-1,0 0,0 1,0-1,0 1,0-1,0 0,-1 1,1-1,0 1,-1-1,0 1,1-1,-1 1,0-1,0 1,0 0,0-1,-17-34,15 32,-1-1,1 0,1 0,-1-1,1 1,-1 0,2-1,-1 1,1-1,-1 0,1 0,1 1,-1-1,1 0,0 0,4 3,-1 0,0 0,1 0,-1 1,1-1,0 1,0 0,0 0,0 0,0 1,0 0,0-1,1 2,-1-1,1 0,-1 1,0 0,1 0,-1 0,0 0,1 1,-1 0,1 0,-1 0,0 0,6 0,404 71,-118-14,-285-56,64-7,-75 2,0 1,0-1,0 0,-1 1,0-1,1 1,-1-1,0 0,0 1,0 0,-1-1,1 1,0 0,-1-1,0 1,1 0,-1 0,0 0,0 1,0-1,-1 0,1 1,-1-1,1-1,-48-36,-2 2,-2 2,-1 2,-1 3,-1 2,-54-17,61 24,-212-89,318 116,736 217,-696-194,258 55,-307-84,-46 0,-1-1,1 1,0 0,-1 0,1-1,-1 1,1 0,-1-1,1 1,-1-1,1 1,-1-1,1 1,-1-1,1 1,-1-1,0 1,1-1,-1 1,0-1,1 0,-1 1,0-1,0 0,0 1,0-1,0 0,0 1,0-1,0 0,0 1,0-1,0 0,0 1,0-1,0 0,0 1,-1-1,1 1,0-1,-1 0,1 1,0-1,-1 1,1-1,-1 1,1-1,0 1,-1-1,1 1,-1 0,0-1,1 1,-1 0,1-1,-1 1,0 0,1-1,-1 1,1 0,-1 0,0 0,1 0,-1 0,-25-19,0 1,-2 1,0 2,0 1,-1 1,-11-2,4-1,-659-238,326 127,288 93,130 38,340 99,50 37,-286-90,-25-9,10 1,-3 7,39 23,-144-52,-54-11,-372-72,173 31,-2 9,-106 8,182 28,148-13,0 1,0 0,0 0,0 0,1 0,-1 0,0 0,1 0,-1 0,1 0,-1 1,1-1,-1 0,1 0,0 0,0 1,-1-1,1 0,0 0,0 1,0-1,0 0,1 0,-1 1,0-1,0 0,1 0,-1 0,1 0,-1 1,1-1,-1 0,1 0,0 0,0 0,-1 0,1 0,0 0,0-1,0 1,0 0,0 0,0-1,0 1,0 0,0-1,1 1,-1-1,0 0,0 1,0-1,1 0,-1 0,0 0,0 0,1 0,60 35,1-4,1-2,2-4,40 10,-22-6,835 282,-899-305,-59-19,-196-53,-2 10,-3 10,-2 11,-132 1,256 37,118-1,1 0,0 0,0 0,0-1,0 1,1 0,-1-1,0 1,1-1,-1 1,1-1,-1 0,1 0,0 1,-1-1,1 0,0 0,0-1,0 1,0 0,0-1,0 1,0-1,0 0,0 1,0-1,1 0,703 189,-244-66,-415-114,-66-28,-51-10,-1 2,-2 3,0 4,-33-4,83 19,-128-28,0 6,-2 8,-83 2,227 16,0 0,-1 0,0 1,1 0,-1 0,1 1,-1 0,1 0,-1 1,1 1,0 0,0 0,0 0,0 1,0 1,-3 2,11-6,0 0,0 0,0 0,0 0,0 0,1 0,-1 0,0 1,0-1,1 0,-1 0,1 1,0-1,-1 0,1 1,0-1,0 1,0-1,-1 0,2 1,-1-1,0 1,0-1,0 0,1 1,-1-1,0 0,1 1,-1-1,1 0,0 1,0-1,-1 0,1 0,0 0,0 0,0 0,0 0,0 0,0 0,0 0,0 0,1 0,54 34,217 67,-254-91,-30-7,-34-5,44 1,-49-6,-78 4,127 2,0 1,0-1,0 1,0 0,1-1,-1 1,0 0,0 0,0 0,1-1,-1 1,0 0,1 0,-1 0,1 0,-1 0,1 0,0 0,-1 1,1-1,0 0,0 0,-1 0,1 0,0 0,0 0,0 0,1 1,-1-1,0 0,0 0,1 0,-1 0,0 0,1 0,-1 0,1 0,0 0,-1 0,1 0,0 0,-1 0,1-1,0 1,0 0,0 0,35 44,-36-45,50 41,-64-73,-31-14,75 35,14-2,0 2,1 3,0 1,0 2,0 2,41 4,-40-2,196 5,0 11,194 38,-436-53,30 3,-37-12,-313-83,242 74,-268-59,597 136,-182-45,2 3,0-4,0-2,1-4,51-2,-120-4,0 0,-1-1,1 1,0-1,0 1,0-1,0 0,0 0,0-1,-1 1,1 0,0-1,0 0,0 1,0-1,-1-1,1 1,0 0,-1 0,1-1,-1 0,0 1,1-1,-1 0,0 0,0 0,0-1,-1 1,1 0,0-1,-1 1,1-1,-1 1,0-1,0 0,0 1,0-1,-1 0,1 0,-1 0,1 0,-1 0,0 0,-9-12,0 0,-1 1,0 0,-1 1,0 0,-1 1,-1 0,0 0,-1 2,0-1,0 2,-3-1,6 2,-80-53,-3 3,-2 5,-73-28,146 72,85 47,184 84,124 37,-342-149,-61-36,-605-269,602 273,37 22,-1 0,1 1,-1-1,0 0,1 0,-1 1,1-1,-1 0,0 0,1 0,-1 1,1-1,-1 0,1 0,-1 0,1 0,-1 0,1 0,-1 0,0 0,1 0,-1 0,1 0,-1-1,1 1,-1 0,1 0,-1 0,0 0,1-1,-1 1,1 0,-1-1,0 1,1 0,-1-1,0 1,1 0,-1-1,0 1,0 0,1-1,-1 1,0-1,0 1,0-1,1 1,-1 0,0-1,0 1,0-1,0 1,0-1,0 1,0-1,0 1,0-1,0 1,0-1,613 111,-545-114,-67 3,-1 0,1 0,-1 0,0 0,1 0,-1 0,0 0,0 0,1 0,-1 0,0 0,0 0,0 0,0 0,-1 0,1 0,0 0,0 0,-1 0,1 0,0 0,-1 0,1 0,-1 0,1 0,-1 0,0 0,1 1,-1-1,0 0,1 0,-1 1,0-1,0 1,0-1,0 0,0 1,0-1,-36-29,0 1,-2 2,-1 2,-1 1,-8-1,-7-6,-24-10,-124-85,205 126,-1 0,1 0,-1 0,1 0,0 0,-1 0,1 0,-1-1,1 1,0 0,-1 0,1-1,-1 1,1 0,-1-1,1 1,-1 0,1-1,-1 1,0-1,1 1,-1 0,1-1,-1 1,0-1,0 0,1 1,-1-1,0 1,0-1,1 1,-1-1,0 0,0 1,0-1,0 1,0-1,0 0,0 1,0-1,0 1,0-1,0 0,-1 1,1-1,0 1,0-1,-1 1,1-1,0 1,-1-1,1 1,0-1,-1 1,1-1,-1 1,1-1,-1 1,1 0,0-1,-1 1,0 0,1-1,-1 1,1 0,-1 0,54 2,-52-2,94 15,-1 5,81 28,-20-5,-138-40,-37-11,-120-45,-3 6,-70-10,138 48,75 11,0-1,0 1,0 0,0 0,0 0,1 0,-1 0,1 0,-1 0,1 0,0 0,0-1,0 1,0 0,0-1,0 1,0 0,0-1,1 1,-1-1,1 0,-1 0,1 1,-1-1,1 0,0 0,0 0,-1-1,1 1,0 0,0-1,0 1,565 335,-538-312,-30-24,1 0,-1 0,1 0,0 0,-1 0,1-1,-1 1,1 0,0 0,-1 0,1 0,-1 1,1-1,0 0,-1 0,1 0,0 0,-1 0,1 0,-1 1,1-1,0 0,-1 0,1 0,0 1,-1-1,1 0,0 0,0 1,-1-1,1 0,0 1,0-1,-1 0,1 1,0-1,0 1,0-1,0 0,0 1,0-1,0 1,0-1,-1 0,1 1,1-1,-1 1,0-1,0 0,0 1,0-1,0 1,0-1,0 0,0 1,1-1,-1 0,0 1,0-1,0 0,1 1,-1-1,0 0,-196-49,146 32,-398-126,394 132,67 28,473 247,-437-238,-23-14,0 2,-1 0,-1 2,-1 1,0 1,4 5,-27-22,0 0,0 0,0 0,0 0,0 0,0 0,-1 0,1 0,0 0,-1 0,1 0,-1 0,1 0,-1 0,1 0,-1 0,0 0,1 0,-1-1,0 1,0 0,1-1,-1 1,0 0,0-1,0 1,0-1,0 1,0-1,0 0,0 1,0-1,0 0,0 0,0 0,0 0,0 0,-1 0,1 0,0 0,0 0,0 0,0-1,0 1,0 0,0-1,0 1,0-1,0 1,0-1,1 1,-1-1,0 0,0 1,0-1,1 0,-1 0,0 1,0-2,-1 2,-671-153,594 135,-199-30,258 56,44 9,561 228,-504-212,101 41,-3 8,24 23,-134-57,-70-47,1 0,-1 0,1 0,-1 0,1 0,-1 0,1 0,-1 0,0 0,0 0,0 0,1 0,-1 0,0-1,0 1,0 0,0-1,0 1,0-1,0 1,0-1,-1 1,1-1,0 0,0 1,0-1,0 0,-1 0,1 0,0 0,0 0,0 0,-1 0,1-1,0 1,0 0,0-1,0 1,0-1,0 1,0-1,-1 1,1-1,1 0,-1 1,-1-2,2 2,-364-91,210 46,-335-78,416 116,110 41,107 44,4-7,125 40,-98-40,-528-206,-149-26,1183 376,-616-196,-82-36,-346-168,261 139,-816-371,884 401,18 10,0 0,0-2,1 0,0-1,0-1,1 0,0 0,-7-9,20 18,1 0,-1-1,1 1,0 0,0 0,0 0,-1-1,1 1,0 0,0 0,1-1,-1 1,0 0,0 0,0-1,1 1,-1 0,1 0,-1 0,1 0,-1 0,1 0,0 0,0 0,-1 0,1 0,0 0,0 0,0 0,0 0,0 1,0-1,0 0,0 1,0-1,0 1,1-1,-1 1,0 0,0-1,0 1,1 0,-1 0,0 0,0 0,1 0,-1 0,0 0,0 0,1 1,-1-1,0 0,1 1,42-3,0 1,1 3,-1 2,0 1,29 8,-32-6,895 179,-797-172,-138-15,-1-1,1 0,-1 1,0-1,0 0,0 0,0 0,0 1,0-1,0 0,-1 0,1 1,-1-1,1 0,-1 1,0-1,0 0,1 1,-1-1,0 1,0-1,0 1,-1 0,1-1,0 1,-1 0,1 0,0 0,-1 0,1 0,-1 0,0 0,1 0,-1 1,0-1,0 1,-69-48,-3 3,-1 4,-2 3,-2 3,-34-8,112 43,-180-68,-3 8,-3 8,-2 9,-2 7,-21 7,183 26,-138 1,166 2,0 1,1 0,-1-1,0 1,1 0,-1-1,0 1,1 0,-1 0,1 0,-1 0,1-1,0 1,-1 0,1 0,0 0,0 0,-1 0,1 0,0 0,0 0,0 0,0 0,0 0,1 0,-1-1,0 1,0 0,0 0,1 0,-1 0,1 0,-1 0,1 0,-1-1,1 1,-1 0,1 0,-1-1,1 1,0 0,0-1,-1 1,1-1,0 1,0-1,0 1,0-1,-1 0,1 1,0-1,0 0,0 1,0-1,0 0,0 0,0 0,0 0,0 0,0 0,0 0,0-1,0 1,0 0,80 36,1-3,2-4,27 3,-24-6,867 258,-930-280,-33-11,-39-14,48 21,-248-99,-4 10,-4 11,-3 12,-50 2,183 49,116 23,31 6,351 133,-241-101,482 194,-496-170,-117-69,1-1,-1 1,1 0,-1-1,1 1,-1-1,0 1,1 0,-1-1,0 1,1 0,-1-1,0 1,0 0,0 0,0-1,0 1,0 0,0-1,0 1,0 0,0 0,0-1,0 1,0 0,-1-1,1 1,0 0,0-1,-1 1,1 0,-1-1,1 1,0 0,-1-1,1 1,-1-1,0 1,1-1,-1 1,1-1,-1 0,0 1,1-1,-1 0,0 1,1-1,-1 0,0 0,1 0,-1 0,0 1,0-1,1 0,-1 0,0 0,0-1,0 1,-49 5,49-5,-75-3,1-4,-1-3,2-3,-10-6,-4 0,-528-106,584 123,31 13,47 22,609 274,-643-301,54 48,-67-53,1 1,-1-1,0 0,1 1,-1-1,0 0,0 0,0 0,0 0,0 0,0 0,0 0,0 0,0 0,0 0,-1-1,1 1,0 0,-1-1,1 1,0-1,-1 1,1-1,-1 0,1 0,0 1,-1-1,1 0,-1 0,1-1,-1 1,1 0,0 0,-2-1,2 1,-44-1,1-2,-1-2,1-2,1-2,-1-2,-25-10,-93-21,211 72,252 100,-470-223,106 60,-264-163,229 103,-40-26,166 109,396 122,-39-13,245 25,-606-120,-4 0,1 0,1-1,-1-2,0 0,0-1,1-1,-1-1,0-1,3-2,-22 5,-1 0,1 0,0-1,0 1,0-1,0 0,-1 1,1-1,0 0,-1 0,1 0,0 0,-1 0,1-1,-1 1,0 0,1-1,-1 1,0-1,0 1,0-1,0 0,0 1,0-1,-1 0,1 0,-1 0,1 0,-1 1,1-1,-1 0,0 0,0 0,0 0,0 0,0 0,-1 0,1 0,0 1,-1-1,0 0,1 0,-1 0,0 1,0-1,0 0,0 1,0-1,-65-71,-17 15,-2 3,-2 3,-3 5,-29-8,84 38,-576-239,421 181,147 55,69 19,100 29,-3 6,-1 5,27 16,-84-31,298 117,-6 15,152 100,-267-106,-241-150,0 0,0 0,0 0,0 0,0 1,1-1,-1 0,0 1,-1-1,1 1,0-1,0 1,0-1,0 1,0 0,0-1,-1 1,1 0,0 0,0-1,-1 1,1 0,-1 0,1 0,-1 0,1 0,-1 0,0 0,1 0,-1 0,0 0,0 0,0 0,0 0,0 0,0 0,0 1,0-1,0 0,0 0,0 0,-1 0,1 0,0 0,-1 0,1 0,-1 0,1 0,-1-1,0 1,1 0,-1 0,0 0,0-1,1 1,-1 0,-1 0,-155-22,129 14,-698-186,717 191,-198-46,-162-14,295 69,75-4,-1-1,1 1,0 0,0-1,0 1,0-1,1 1,-1-1,1 1,-1-1,1 0,0 0,0 0,0 0,0 0,0 0,0-1,1 1,-1-1,0 1,1-1,2 1,-2 0,74 44,3-4,1-3,2-3,16 1,-19-6,579 225,-615-242,-239-76,-166-28,348 93,39 12,277 110,58 4,-345-123,268 81,-285-87,1 0,0-1,-1 1,1-1,0 1,-1-1,1 1,0-1,0 1,-1-1,1 1,0-1,0 0,0 1,0-1,0 1,0-1,0 1,0-1,0 1,0-1,0 0,0 1,0-1,0 1,1-1,-1 1,0-1,0 1,1-1,-1 1,0-1,1 1,-1-1,0 1,1 0,-1-1,1 1,-1-1,0 1,1 0,-1 0,1-1,-1 1,1 0,-1 0,1-1,0 1,-1 0,1 0,-1 0,1 0,-1 0,1 0,-1 0,1 0,0 0,-1 0,1 0,-1 0,1 1,-1-1,1 0,-37-38,35 36,-75-58,-1 3,-4 4,-1 3,-3 4,-79-30,111 51,-470-215,500 218,79 30,217 60,187 76,-272-82,51 15,-239-78,0 1,-1 0,1-1,0 1,0 0,0-1,0 1,0 0,0-1,0 1,0-1,0 1,0 0,0-1,0 1,0 0,1-1,-1 1,0 0,0-1,0 1,0 0,1-1,-1 1,0 0,0-1,1 1,-1 0,0 0,0-1,1 1,-1 0,0 0,1 0,-1 0,0-1,1 1,-1 0,0 0,1 0,-1 0,0 0,1 0,-1 0,0 0,1 0,-33-24,-88-42,-2 5,-3 5,-107-31,118 44,-2 4,-2 6,-1 5,-1 5,-41 1,85 26,74-4,1 1,0-1,0 0,-1 1,1-1,0 1,0-1,0 1,0 0,0-1,0 1,0 0,0 0,0 0,0 0,0 0,0 0,1 0,-1 0,0 0,1 0,-1 0,1 0,-1 0,1 1,0-1,-1 0,1 0,0 1,0-1,0 0,0 0,0 1,0-1,0 0,0 0,0 1,1-1,-1 0,0 0,1 1,-1-1,1 0,0 0,-1 0,1 0,0 0,0 0,-1 0,1 0,0 0,0 0,0-1,0 1,1 0,20 23,1-2,1-1,0-1,2-1,0-1,19 9,-19-11,260 158,-80-51,97 81,-244-151,-59-52,-2 0,1 0,0 0,0-1,0 1,0 0,0-1,-1 1,1-1,0 1,-1-1,1 1,0-1,-1 0,1 0,0 0,-1 0,1 0,0 0,-1 0,1 0,0 0,-1-1,1 1,0 0,-1-1,1 1,0-1,0 0,-1 1,1-1,-1 0,2 1,-132-42,1-5,-62-35,41 18,107 40,75 23,62 25,-1 3,84 39,-123-46,-118-62,60 38,-37-18,0 1,-2 2,0 2,-31-6,75 22,1 1,0-1,0 1,-1 0,1-1,0 1,-1-1,1 1,-1 0,1-1,0 1,-1 0,1 0,-1-1,1 1,-1 0,1 0,-1 0,1-1,-1 1,1 0,-1 0,1 0,-1 0,0 0,1 0,-1 0,1 0,-1 0,1 1,-1-1,1 0,-1 0,1 0,-1 0,1 1,-1-1,1 0,0 1,-1-1,1 0,-1 1,1-1,0 0,-1 1,1-1,0 1,-1-1,1 1,0-1,0 0,-1 1,1-1,0 1,0 0,0-1,0 1,0-1,0 1,0-1,0 1,0-1,0 1,0-1,0 1,0-1,0 1,0-1,1 1,26 29,14 2,1-2,2-2,0-2,41 17,-69-44,-37-22,-528-366,547 387,0 2,1 0,0 0,-1 0,1-1,0 1,-1 0,1-1,0 1,-1-1,1 1,0-1,0 0,-1 0,1 1,0-1,0 0,0 0,0 0,0 0,0 0,0 0,1 0,-1-1,0 1,0 0,1 0,-1-1,1 1,-1 0,1-1,0 1,0 0,-1-1,1 1,0-1,0 1,0 0,0-1,1 1,-1 0,0-1,1 1,-1-1,0 1,1 0,0 0,-1-1,1 1,0 0,0 0,-1 0,1 0,1-1,176 15,213 83,-438-130,-726-332,695 310,78 54,1 1,0-1,0 1,0 0,0-1,0 1,0 0,0 0,1-1,-1 1,0 0,1 0,-1 0,0 1,1-1,-1 0,1 1,0-1,-1 0,1 1,-1 0,1-1,0 1,-1 0,1 0,0 0,0 0,-1 0,1 0,0 1,0-1,284 2,-285-2,0 1,0-1,0 1,0-1,0 0,0 1,0-1,1 0,-1 0,0 0,0 0,0 0,0 0,0 0,0 0,1 0,-1-1,0 1,0 0,0-1,0 1,0-1,0 1,0-1,0 1,0-1,0 0,0 0,-1 1,1-1,0 0,0 0,-1 0,1 0,-1 0,1 0,0 0,-1 0,0 0,1 0,-1 0,0 0,1 0,-1 0,0 0,0-1,0 1,0 0,0 0,0 0,0 0,-1 0,1 0,0-1,-1 1,1 0,0 0,-1 0,1 0,-1 0,0 0,0 0,-136-93,109 79,-241-115,-130-39,318 133,81 36,1 0,-1 0,0-1,0 1,1 0,-1 0,0 0,0-1,0 1,0 0,1 0,-1-1,0 1,0 0,0 0,0-1,0 1,0 0,0 0,0-1,0 1,0 0,0-1,0 1,0 0,0 0,0-1,0 1,0 0,0 0,0-1,0 1,0 0,0-1,-1 1,1 0,0 0,0 0,0-1,0 1,-1 0,1 0,0 0,0-1,0 1,-1 0,1 0,0 0,0 0,-1-1,31 3,97 22,0 4,-2 7,120 49,-122-31,-170-55,-690-215,678 203</inkml:trace>
  <inkml:trace contextRef="#ctx0" brushRef="#br2" timeOffset="-82348.08">11408 14451,'38'-5,"-2"3,0 2,0 1,0 2,-1 1,1 2,-1 1,-1 2,1 2,-2 1,1 1,26 15,-35-17,680 270,-637-255,2-4,1-3,0-3,1-3,6-2,273-9,-237-7,0-4,-1-6,88-23,211-90,-311 84,-1-4,-3-4,-2-5,65-51,179-131,76-107,-345 276,-3-2,-4-3,7-16,132-235,-104 155,-17 40,5 3,6 5,5 3,6 5,4 4,106-84,-150 148,2 3,2 2,2 4,1 2,2 4,1 2,1 4,1 4,2 2,0 4,0 3,1 4,1 3,-1 3,1 4,6 4,-36-1,-1 3,1 1,-2 2,1 3,-2 2,0 1,-1 3,0 1,-2 3,-1 1,0 3,5 6,-35-25,-1 1,-1 1,0 0,0 0,-1 0,0 1,-1 1,0 0,-1 0,0 0,-1 1,-1 0,0 0,0 0,-1 1,-1-1,0 1,-1 0,-1 0,0 0,-1 7,-2 140,42-129,-37-30,0 0,1-1,-1 1,1-1,-1 1,1-1,0 0,-1 0,1-1,0 1,0-1,-1 1,1-1,0-1,0 1,0 0,-1-1,1 0,0 0,0 0,-1 0,1-1,-1 1,1-1,-1 0,0 0,0 0,0-1,0 1,0-1,0 1,-1-1,1 0,-1 0,0 0,1 0,-2-1,1 1,0 0,0-4,56-82,3 2,5 2,3 4,3 2,4 4,3 4,3 2,2 5,4 3,2 4,54-23,-34 30,2 5,2 5,2 4,1 6,65-6,-110 26,0 3,0 3,1 3,0 3,-1 4,0 2,0 4,-1 3,59 21,-81-21,0 2,-1 2,-1 2,-1 3,-2 1,0 2,-1 2,-2 2,-1 1,-2 3,-1 1,-1 1,27 40,-32-31,-3 1,-1 2,-2 1,-2 1,-3 1,-2 0,2 17,33 71,23-52,-72-83,0-1,-1 1,2-1,-1 0,0 0,1 0,0-1,0 1,0-1,0-1,0 1,1 0,-1-1,1 0,0-1,-1 1,1-1,0 0,0-1,0 1,0-1,0 0,0-1,0 1,0-1,-1 0,4-1,237-99,-172 87,1 2,0 4,0 4,1 2,-1 4,0 3,27 7,20 2,-1 4,0 6,-2 6,-1 4,-2 6,14 11,-104-40,0 1,-1 1,-1 2,0 0,-1 1,0 2,-2 0,0 1,-1 2,-1 0,-1 0,14 23,79 99,-51-106,-42-26,0 0,0-1,0-1,1-1,1 0,-1-2,1 0,1-1,-1-1,0-1,1-1,0-1,-1-1,8 0,90-22,0-4,92-35,-13 3,362-70,-486 117,0 3,0 3,1 4,0 2,-1 4,57 12,-111-15,1 0,-1 2,0 0,0 1,-1 1,1 0,-1 2,0 0,-1 1,0 1,-1 0,0 1,0 1,-1 1,-1 0,0 1,-1 0,0 1,-1 1,4 6,4 20,-1 1,-2 1,-2 0,-2 1,-2 0,-1 1,-3 0,0 38,-6-82,-1-1,0 1,1 0,-1 0,1 0,0-1,0 1,-1 0,1-1,0 1,0-1,1 1,-1-1,0 1,0-1,1 0,-1 0,1 0,-1 1,1-1,-1-1,1 1,0 0,-1 0,1-1,0 1,0-1,0 1,-1-1,1 0,0 1,0-1,0 0,0 0,0-1,-1 1,1 0,0-1,0 1,1-1,77-21,548-251,-270 110,-241 110,3 6,2 5,2 6,1 4,65-4,-89 24,0 4,1 5,-1 4,83 12,-131-6,1 2,-1 2,0 3,-2 2,0 2,0 3,-2 2,-1 1,38 27,-62-34,0 1,-1 2,-1 0,-1 1,0 1,-2 1,-1 1,-1 0,-1 1,-1 1,-1 1,-1 0,-2 1,0 0,-2 0,-2 1,0 0,-2 1,-1-1,-1 1,-2 15,1-19,-2 0,0 0,-2 0,-1 1,-1-2,-2 1,0 0,-1-1,-2 0,0-1,-2 0,-1-1,-1 0,-6 9,-2-18,23-28,14-2,0 1,1 0,1 2,0 0,1 0,0 2,1 1,10-4,-6 1,14-7,1 2,1 1,1 1,0 3,0 1,1 3,1 1,0 2,0 2,0 1,0 3,0 1,3 3,-19 2,1 1,-2 1,1 2,-1 0,-1 2,0 1,0 1,-2 1,0 1,0 1,-2 0,0 2,-1 1,-1 1,-1 0,0 1,0 5,10 14,-3 1,-1 2,-2 0,-2 2,-2 0,-3 1,-1 1,-2 0,0 16,4 36,-5 1,-4-1,-4 1,-5 0,-4 0,-4 0,-17 63,16-111,-1 10,-2-1,-3-1,-2-1,-27 55,30-87,-2-1,0-1,-2-1,-1 0,-1-2,-1 0,-13 8,30-22,0 0,0 1,1 0,0-1,1 2,0-1,1 0,0 1,1-1,0 1,0 0,1 6,0-10,0 13,1 0,1 0,1 0,1 0,0 0,2-1,0 1,1-1,1 0,1-1,0 0,3 3,40 117,-41-96,-2 1,-2 1,-2-1,-2 1,-2-1,-2 1,-1 0,-3-1,-1 0,-9 24,12-51,-8 41,-2 0,-3-2,-2 0,-3-1,-2-1,-2-1,-3-1,-24 32,16-38,-1-2,-2-1,-3-2,-41 31,41-38,1 0,-1-2,-1-1,-2-3,-15 6,27-15,-1-2,-1-1,-1-1,0-2,-1-2,0-2,0-1,-1-2,-11 0,-3-7,1-2,-1-2,1-2,0-3,-13-6,-380-125,-137-19,507 143,0 4,-1 3,-1 4,1 2,-1 5,0 2,0 4,1 6,1 4,1 2,-70 29,-167 88,247-106,0-4,-1-2,-2-3,0-3,-45 4,-227-20,23 12,183 6,2 5,1 6,1 6,-15 11,-196 77,265-99,-1-2,-1-4,0-4,-1-2,-1-4,-56-2,-260-14,354 9,1-2,-1-1,0-2,0-2,1-2,0-1,1-2,-1-2,2-2,-22-11,-16-20,-3 4,-1 2,-2 5,-1 3,-1 4,-2 3,-27-1,-258-29,226 21,136 31</inkml:trace>
  <inkml:trace contextRef="#ctx0" brushRef="#br2" timeOffset="-66614.98">6082 9555,'0'0,"26"12,11 4,0 2,-1 2,-1 1,-1 1,19 18,3 7,-2 2,-2 3,-3 1,-2 3,23 37,-48-57,-2 0,-2 2,-1 0,-1 1,-1 5,19 46,94 259,-14 86,1-60,10-82,-58-152,179 319,-182-352,3-2,6-3,4-4,4-3,45 39,353 332,-66-55,-388-386,102 115,7-6,6-6,5-6,143 91,-32-60,75 22,241 87,44 22,-283-117,-109-52,180 63,369 85,-4-43,598 206,-832-272,-412-132,2-4,0-6,52-5,18 4,-139-10,1 3,-1 2,0 2,0 3,-2 2,1 3,-2 2,0 2,-2 3,0 1,-2 3,-1 3,-1 1,8 10,313 332,-344-345,2-2,1-1,0-1,2-1,1-2,1-1,1-1,0-2,2-1,0-2,0-1,1-2,1-1,0-2,35 4,538-6,-190-16,-312 21,0 5,-1 4,-1 6,-1 4,-17 0,72 15,-115-42,-29-2,0 0,0 0,0-2,1 0,-1 0,0-1,0-1,0-1,0 0,14-6,1-13,-19 13</inkml:trace>
  <inkml:trace contextRef="#ctx0" brushRef="#br2" timeOffset="-36284.17">18586 12247,'0'0,"0"0,-19 0,-137 0,-90-5,1 11,0 11,1 10,-33 17,218-22,89-4,205-14,-163-7,808-25,-875 28,-2 1,0 0,0 0,0-1,0 1,1-1,-1 0,0 1,0-2,0 1,1 0,-1-1,0 1,0-1,0 0,0 0,0 0,0 0,0-1,0 1,0-1,-1 0,1 0,-1 0,1 0,-1 0,0 0,1-1,-1 1,0-1,-1 0,1 1,0-1,-1 0,0 0,0 0,1 0,-2 0,1 0,0 0,-1-1,1 1,-1 0,0-2,-6-4,0 1,-1 0,0 0,-1 0,1 1,-1 0,-1 1,1-1,-1 2,0-1,-1 1,1 1,-1 0,0 0,0 1,0 0,-11-1,10 0,-95-25,-1 4,-90-7,77 13,104 4,47 1,40 8,1 3,0 3,0 3,0 4,12 4,-10-3,78 10,-382-23,-343 3,541 8,33-6,-1 0,0 0,0 1,1-1,-1 0,0 0,0 0,1 0,-1 1,0-1,0 0,0 0,0 1,1-1,-1 0,0 0,0 1,0-1,0 0,0 0,0 1,1-1,-1 0,0 1,0-1,0 0,0 1,0-1,0 0,0 0,0 1,-1-1,1 0,0 1,0-1,334-1,-224-3,-1 5,0 4,0 5,-1 5,-1 5,34 13,-68 1,-71-33,-1 0,0 0,0 0,1 0,-1 1,0-1,0 0,0 1,0-1,0 0,-1 1,1-1,0 1,-1 0,1-1,-1 1,1 0,-1-1,0 1,0 0,0-1,0 1,0 0,0-1,0 1,-1 0,1-1,0 1,-1-1,1 1,-1 0,0-1,0 1,1-1,-1 0,0 1,0-1,0 0,-1 1,1-1,0 0,0 0,-1 0,0 1,-14 9,-2 1,1-2,-2 0,1-2,-1 0,0-1,-1 0,1-2,-1 0,-1-2,1 0,-12 0,-657 72,585-62,1 5,0 4,2 4,1 5,1 4,2 4,1 5,3 3,-67 47,102-43,57-50,0 0,0 0,0 0,0 0,0 1,0-1,1 0,-1 0,0 1,1-1,-1 0,1 1,-1-1,1 0,-1 1,1-1,0 1,0-1,0 1,0-1,0 1,0-1,0 1,0-1,1 0,-1 1,1-1,-1 1,1-1,-1 0,1 1,0-1,-1 0,1 0,0 0,0 1,0-1,0 0,0 0,0 0,0 0,1-1,-1 1,0 0,0 0,1-1,-1 1,2 0,16 5,1 0,1-1,-1-1,1-1,-1-1,1-1,0-1,8-1,2 2,907-22,150 35,-1087-14,0 0,0 1,0 0,1-1,-1 1,0 0,0-1,0 1,0 0,0 0,-1 0,1 0,0 0,0 0,-1 0,1 0,0 0,-1 0,1 0,-1 1,1-1,-1 0,0 0,0 1,1-1,-1 0,0 0,0 1,0-1,0 0,-1 0,1 1,0-1,0 0,-1 0,1 1,-1-1,1 0,-1 0,1 0,-1 0,0 0,1 0,-1 0,0 0,0 0,0 0,0 0,0 0,0-1,0 1,0 0,0-1,0 1,-1-1,1 1,0-1,0 1,0-1,-1 0,1 0,0 0,-1 0,1 1,0-2,-27 13,-1-2,0-1,0-1,-1-2,0-1,0-1,-11-1,-5 2,-970 127,135 23,872-153,-54-7,63 3,0 0,1 1,-1-1,1 0,0 1,-1-1,1 1,0-1,0 1,0-1,0 1,0 0,0-1,0 1,0 0,0 0,1 0,-1 0,1 0,-1 0,0 0,1 1,0-1,-1 0,1 1,-1-1,1 1,0 0,-1-1,0 1,54-20,0 2,1 3,0 3,22-2,-26 5,923-137,-402 67,-536 74,1 1,0-2,-1-1,0-2,0-2,-1-1,-1-1,5-5,-37 17,-1 1,1-1,-1 0,1 0,-1-1,1 1,-1-1,0 1,0-1,0 0,0 1,0-1,0 0,0 0,-1 0,1-1,-1 1,1 0,-1-1,0 1,0-1,0 1,0-1,0 1,-1-1,1 0,-1 1,0-1,0 0,0 0,0 1,0-1,0 0,-1 1,1-1,-1 0,0 1,0-1,0 1,0-1,0 1,-1 0,1-1,-1 1,1 0,-1 0,0 0,0 0,0 0,0 0,0 1,0-1,-1 1,1-1,0 1,-1 0,-29-16,-1 2,0 2,-1 1,-1 1,0 2,0 1,-1 2,-28-1,56 6,-277-25,-1 12,-165 18,418-4,-237 8,489-41,123-4,1 14,231 19,-547 4,0 0,0 1,0 1,-1 1,1 1,-1 2,0 0,4 3,-28-9,0 1,0-1,-1 1,1-1,0 1,0 0,-1-1,1 1,0 0,-1 0,1 0,-1 1,1-1,-1 0,0 0,1 1,-1-1,0 1,0-1,0 1,0 0,0-1,-1 1,1 0,0 0,-1-1,1 1,-1 0,0 0,1 0,-1 0,0-1,0 1,0 0,0 0,-1 0,1 0,0 0,-1-1,0 1,1 0,-1 0,0-1,0 1,0 0,0-1,0 1,-69 60,-16-16,-1-4,-3-4,-7-1,-20 8,-498 221,-523 315,1117-570,-38 21,1 2,2 2,2 3,-38 35,47-16,45-57,-1 1,0-1,0 0,1 1,-1-1,1 0,-1 1,1-1,0 1,0-1,-1 1,1-1,0 1,0-1,1 1,-1-1,0 1,0-1,1 1,-1-1,1 0,-1 1,1-1,-1 1,1-1,0 0,0 0,0 1,0-1,0 0,0 0,0 0,0 0,0 0,0 0,0 0,1-1,-1 1,0 0,1-1,-1 1,1-1,-1 1,0-1,1 0,0 1,20 2,1-1,-1 0,1-2,-1-1,1 0,-1-2,0 0,21-7,-13 5,838-202,-42 8,-454 135,99 7,-435 53,-24 1,0 1,0 1,1 0,-1 1,0 0,0 1,0 0,0 1,0 0,8 3,-20-4,1-1,-1 0,1 1,-1-1,1 1,-1-1,1 1,-1-1,1 1,-1-1,0 1,1-1,-1 1,0 0,0-1,1 1,-1 0,0-1,0 1,0-1,0 1,0 0,0-1,0 1,0 0,0-1,0 1,0 0,0-1,0 1,0 0,-1-1,1 1,0-1,-1 1,1 0,0-1,-1 1,1-1,0 1,-1-1,1 1,-1-1,1 1,-1-1,1 0,-1 1,0-1,1 0,-1 1,1-1,-1 0,0 0,1 0,-1 1,0-1,1 0,-1 0,0 0,1 0,-1 0,-45 21,46-21,-409 120,268-84,-51 15,-513 122,621-157,-10 0,1 5,-83 31,57-10,112-39,0 1,1 0,-1 0,1 1,0-1,0 2,0-1,1 0,0 1,0 0,0 1,1-1,-3 6,8-10,0-1,1 1,-1 0,1-1,-1 1,1-1,-1 1,1-1,0 0,0 0,0 0,0 0,0 0,0 0,0 0,0-1,0 1,0-1,0 1,0-1,0 0,0 0,1 0,-1 0,0 0,0 0,0-1,0 1,0-1,0 1,0-1,0 0,0 0,2 1,143-21,-1-5,49-20,-187 44,128-39,-2-6,-3-6,113-62,-183 85,200-50,-82 33,103-44,-254 88,0 1,0 1,0 2,0 0,0 2,-1 2,1 0,-1 2,0 1,-1 1,0 1,0 1,-1 1,0 2,-1 0,10 9,-30-20,4 1,0 1,-1-1,0 1,0 0,0 1,-1 0,1 0,-1 0,-1 1,1 0,-1 0,1 3,-7-8,0 0,0 0,-1 0,1 0,-1 0,0-1,1 1,-1-1,0 1,0-1,0 0,0 1,0-1,0 0,0 0,0-1,-1 1,1 0,0-1,0 1,-1-1,1 0,0 0,-1 0,1 0,0 0,-1 0,1-1,0 1,-1-1,1 0,0 0,-3 1,-368 6,-28 18,297-15,104-9,0 0,1 1,-1-1,0 0,0 1,1-1,-1 1,0-1,0 0,0 1,1-1,-1 0,0 1,0-1,0 1,0-1,0 1,0-1,0 0,0 1,0-1,0 1,0-1,0 0,0 1,0-1,0 1,-1-1,1 0,0 1,0-1,0 1,-1-1,1 0,0 1,0-1,-1 0,1 1,0-1,-1 0,1 0,0 1,-1-1,1 0,0 0,-1 0,1 1,-1-1,1 0,387-52,-124 11,291-58,-300 32,-209 39,-45 27,1 1,0-1,0 1,0-1,-1 0,1 1,0-1,-1 0,1 1,0-1,-1 0,1 0,-1 0,1 1,-1-1,0 0,1 0,-1 0,0 0,1 0,-1 0,0 0,0 0,0 0,0 0,0 0,0 0,0 0,-1 0,1 0,0 0,0 0,-1 1,1-1,-1 0,1 0,0 0,-1 0,0 0,1 1,-1-1,1 0,-1 1,0-1,0 0,1 1,-1-1,0 1,0-1,0 1,-14-6,1 0,-1 2,0 0,0 0,0 2,-1 0,1 0,-1 2,-11 0,-5-1,-968-3,817 4,-263-1,0 19,-93 30,488-39,-85 1,135-11,0 1,1-1,-1 1,1-1,-1 0,1 1,-1-1,1 0,-1 1,1-1,0 0,-1 0,1 1,0-1,0 0,0 0,-1 0,1 1,0-1,0 0,0 0,0 0,0 0,1 1,-1-1,0 0,0 0,0 0,1 1,-1-1,0 0,1 0,-1 1,1-1,-1 0,1 1,-1-1,1 1,0-1,-1 0,1 1,-1-1,1 1,0 0,0-1,-1 1,1-1,0 1,0 0,-1 0,1-1,0 1,0 0,0 0,0 0,-1 0,1 0,0 0,0 0,0 0,0 1,-1-1,1 0,1 1,312-102,-186 66,1116-319,-913 266,591-144,-909 229,-1 0,1 1,-1 0,1 1,0 1,0 0,0 0,-1 1,1 1,0 0,10 4,-22-5,-1 0,1 0,0 0,-1 0,1 0,-1 0,1 0,-1 0,0 1,0-1,1 0,-1 0,0 0,0 1,0-1,0 0,0 0,0 0,-1 1,1-1,0 0,-1 0,1 0,-1 0,1 1,-1-1,1 0,-1 0,0 0,1 0,-1-1,0 1,0 0,0 0,0 0,0 0,0-1,0 1,0-1,0 1,0-1,0 1,0-1,0 1,-1-1,1 0,0 0,0 1,0-1,-1 0,1 0,0 0,0 0,0-1,-1 1,1 0,0-1,0 1,0 0,-100 31,0-4,-94 11,84-17,-84 17,-315 64,-115 56,626-158,-1 0,0 0,1 0,-1 1,0-1,1 0,-1 0,0 1,1-1,-1 0,0 1,0-1,0 0,1 1,-1-1,0 0,0 1,0-1,0 0,0 1,1-1,-1 1,0-1,0 0,0 1,0-1,0 1,0-1,0 0,0 1,-1-1,1 1,0-1,0 0,0 1,0-1,0 0,-1 1,1-1,0 0,0 1,-1-1,1 0,0 1,0-1,-1 0,1 0,0 0,-1 1,1-1,40 8,432 12,-208-15,-41 3,0 11,0 9,10 12,-231-41,1 1,-1 0,0-1,1 1,-1 0,0 0,0 0,1 0,-1 0,0 1,1-1,-1 1,0 0,0-1,0 1,0 0,0 0,0 0,0 1,0-1,0 0,0 1,0-1,-1 1,1 0,-1-1,1 1,-1 0,0 0,1 0,-1 0,0 0,0 0,-1 0,1 1,0-1,-1 0,1 0,-1 1,0-1,0 0,0 1,0-1,0 0,0 0,-1 1,1-1,-1 0,1 0,-1 1,0-1,0 0,0 0,-1 1,-9 7,-1-1,0 0,-1 0,0-2,0 1,0-2,-1 0,0 0,-1-1,1-1,-1-1,1 0,-1-1,-10 1,10 0,-485 73,498-76,0-1,-1 1,1 0,0 0,-1 0,1 0,0 1,0-1,-1 0,1 1,0 0,0 0,0-1,0 1,0 0,0 0,0 1,0-1,0 0,0 1,0-1,1 1,-1 0,1-1,-1 1,1 0,0 0,0 0,0 0,0 0,0 0,0 0,0 1,1-1,-1 0,1 0,-1 1,1-1,0 0,0 0,0 1,0 1,10 5,0 0,0-1,1 0,0-1,0 0,0-1,1 0,0-1,0 0,1-1,-1 0,7 0,-11-1,198 53,142 18,-80-20,-268-54,0-1,0 1,0-1,0 1,0-1,-1 1,1-1,0 1,0-1,0 1,0-1,0 1,1 0,-1-1,0 1,0-1,0 1,0-1,0 1,1-1,-1 1,0-1,0 1,1 0,-1-1,0 1,1-1,-1 1,0 0,1 0,-1-1,1 1,-1 0,0-1,1 1,-1 0,1 0,-1 0,1 0,-1-1,1 1,-1 0,1 0,-1 0,1 0,-1 0,1 0,-1 0,1 0,-1 0,1 1,-1-1,0 0,1 0,-1 0,1 0,-1 1,1-1,-1 0,0 0,1 1,-1-1,1 0,-1 1,0-1,1 1,-1-1,-27-26,-1 11,0 1,-2 2,1 1,-1 1,-24-4,-53-18,157 33,228 36,-277-37,0 0,1 0,-1 0,1 0,-1 0,1 0,-1-1,1 1,-1 0,0-1,1 1,-1-1,0 1,1-1,-1 0,0 0,0 1,0-1,0 0,1 0,-1 0,0 0,-1 0,1-1,0 1,0 0,0 0,-1-1,1 1,-1 0,1-1,-1 1,1 0,-1-1,0 1,1-1,-1 1,0 0,0-1,0 1,-1-1,1 1,0-1,0 1,-1 0,1-1,-1 1,1-1,-1 1,1 0,-1 0,0-1,0 1,0 0,-44-73,14 39,-43-64,72 95,0 0,1 0,-1 0,1 0,0 0,0 0,1 0,-1-1,1 1,0 0,0 0,1-1,-1 1,1 0,0 0,0 0,0 0,0 0,1 0,0 0,0 0,0 0,0 1,0-1,1 1,0 0,0-1,211-146,-211 148,-1 0,1 0,-1-1,0 1,0-1,1 1,-2-1,1 1,0-1,0 0,-1 0,0 0,0 0,0 0,0 0,0 0,0-1,-1 1,1 0,-1 0,0-1,0 1,0 0,-1 0,1-1,-1 1,0 0,0 0,0 0,0 0,0 0,-1 0,1 0,-1 0,0 0,0 1,0-1,0 1,0-1,0 1,-1 0,1 0,-1 0,-2-1,-130-75,23 39,-2 4,-1 6,-2 4,-94-6,-144-4,496 21,-12 6,186-13,128-33,-438 53,15-1,-1-1,1-1,-1-1,0-1,0-1,0 0,-1-1,4-4,-20 12,-1-1,1 1,-1-1,0 0,1 1,-1-1,0 0,0 0,1 0,-1 0,0 0,0 0,0 0,0 0,0 0,-1-1,1 1,0 0,0-1,-1 1,1 0,-1-1,1 1,-1-1,0 1,1-1,-1 1,0-1,0 1,0-1,0 1,0-1,-1 1,1-1,0 1,-1-1,1 1,-1 0,1-1,-1 1,0 0,0-1,1 1,-1 0,0 0,0 0,0-1,0 1,0 0,-1 0,1 1,-1-2,-74-34,0 20,0 3,-1 4,0 3,0 3,0 4,0 3,-19 5,-164 21,1 11,-158 50,390-87,35-14,330-105,-263 94,1493-386,-1184 318,-409 80,-429 26,361-9,-379 40,-421 102,783-136,110-15,0-1,1 0,-1 1,1-1,-1 1,1 0,-1-1,1 1,0-1,-1 1,1 0,0 0,0-1,0 1,0 0,0 0,0 0,1 0,-1 0,0 0,0 0,1 1,-1-1,1 0,-1 1,0-1,1 1,-1-1,1 1,-1 0,2 0,79-33,1 3,2 4,23-1,-4 0,1420-378,-1402 362,-121 43,-1 0,1-1,-1 1,1 0,0-1,-1 1,1 0,-1-1,1 1,-1-1,0 1,1-1,-1 1,1-1,-1 1,0-1,1 1,-1-1,0 0,0 1,1-1,-1 0,0 1,0-1,0 1,0-1,0 0,0 1,0-1,0 0,0 1,0-1,0 0,0 1,-1-1,1 0,0 1,0-1,-1 1,1-1,0 1,-1-1,1 1,-1-1,1 1,0-1,-1 1,1-1,-1 1,1-1,-1 1,0 0,1-1,-1 1,1 0,-1 0,0 0,1-1,-1 1,1 0,-1 0,-42-13,-27 6,1 2,-1 4,0 3,-53 9,90-8,-384 46,-54 30,236-38,151-29,132-34,1097-259,-974 227,-172 54,1 0,0 0,-1 0,1 0,-1 0,1 1,0-1,-1 0,1 0,0 0,-1 0,1 0,-1 0,1 0,0 0,-1-1,1 1,-1 0,1 0,0 0,-1 0,1 0,0-1,-1 1,1 0,0 0,-1-1,1 1,0 0,-1 0,1-1,0 1,0 0,-1-1,1 1,0 0,0-1,0 1,0 0,-1-1,1 1,0-1,0 1,0 0,0-1,0 1,0-1,0 1,0 0,0-1,0 1,0-1,0 1,1 0,-1-1,0 1,0-1,0 1,0 0,1-1,-1 1,0 0,0-1,1 1,-1 0,0 0,-37-3,-70 14,0 4,1 4,1 5,1 5,-23 12,-19 9,2 6,3 6,2 6,-62 45,20 26,182-139,-1 0,0 0,1 1,-1-1,1 0,-1 0,1 0,-1 1,0-1,1 0,-1 1,1-1,-1 0,0 1,0-1,1 0,-1 1,0-1,1 0,-1 1,0-1,0 1,0-1,0 1,1-1,-1 1,0-1,0 1,0-1,0 0,0 1,0-1,0 1,0-1,0 1,0-1,-1 1,1-1,0 1,0-1,0 1,0-1,-1 0,1 1,0-1,-1 1,1-1,0 0,-1 1,1-1,0 0,-1 0,1 1,0-1,-1 0,44-13,358-159,147-54,-455 194,2 3,1 4,1 5,1 4,1 4,-1 4,1 5,1 4,-1 5,-1 4,0 4,47 14,-120-21,0 0,0 2,-1 1,-1 0,0 2,0 1,17 13,-39-26,0 0,0 0,0 0,0 0,0 1,0-1,0 0,0 1,-1-1,1 1,0-1,0 1,0-1,-1 1,1 0,0-1,-1 1,1 0,0 0,-1-1,1 1,-1 0,0 0,1 0,-1 0,1 0,-1 0,0-1,0 1,0 0,0 0,1 0,-1 0,0 0,0 0,-1 0,1 0,0 0,0 0,0 0,-1 0,1 0,0-1,-1 1,1 0,-1 0,1 0,-1 0,1-1,-1 1,0 0,1-1,-1 1,0 0,0-1,1 1,-1-1,0 1,0-1,0 1,0-1,0 0,0 1,-65 6,-59-14,1-6,0-5,1-6,-48-18,148 36,-2 0,1 0,0-1,1-1,0-2,0 0,1-1,-13-10,34 21,0 0,0-1,0 1,0-1,0 0,0 1,1-1,-1 1,0-1,0 0,1 0,-1 0,1 1,-1-1,1 0,-1 0,1 0,-1 0,1 0,0 0,-1 0,1 0,0 0,0 0,0 0,0 0,0 0,0 0,0 0,0 0,0 0,0 0,0 0,1 0,-1 0,0 0,1 0,-1 1,1-1,-1 0,1 0,0 0,-1 0,1 1,0-1,-1 0,1 1,0-1,0 0,0 1,-1-1,1 1,1-1,52-20,2 13,0 3,0 2,0 2,0 3,0 3,53 11,174 40,-398-83,-443-139,534 164,30 13,35 17,377 197,159 97,-501-261,-74-60,-1 0,1 0,-1 1,1-1,-1 1,0-1,0 1,0 0,0 0,0-1,0 1,0 0,0 0,-1 0,1 0,-1 0,1 0,-1 0,0 0,0 0,0 0,0 0,0 0,0 0,-1 0,1 0,0 0,-1 0,0 0,1-1,-1 1,0 0,0 0,0-1,0 1,-1 0,1-1,0 1,-1-1,1 1,-1-1,1 0,-1 0,-1 1,-12 5,0-1,0-1,0 0,-1-1,0-1,0 0,0-1,0-1,0-1,0 0,0-1,-1-1,4 2,-741-28,687 29,-285 18,316-10,36-9,1 0,-1 0,0 0,1 0,-1 0,1 1,-1-1,0 0,1 0,-1 0,1 0,-1 1,0-1,1 0,-1 0,0 1,1-1,-1 0,0 0,1 1,-1-1,0 0,0 1,1-1,-1 1,0-1,0 0,0 1,0-1,1 0,-1 1,0-1,0 1,0-1,0 1,0-1,0 0,0 1,0-1,0 1,0-1,-1 1,1-1,0 0,0 1,0-1,0 1,-1-1,1 0,0 1,0-1,0 0,-1 1,1-1,0 0,-1 0,1 1,0-1,-1 0,1 0,0 1,-1-1,200 36,-162-33,953 60,-1130-88,-727-42,792 36,74 30,0 0,0 0,0 0,-1 0,1 0,0-1,0 1,0 0,1-1,-1 1,0 0,1-1,-1 1,0-1,1 1,0-1,-1 0,1 1,0-1,0 1,0-1,0 0,0 1,0-1,0 0,1 1,-1-1,0 1,1-1,0 1,-1-1,1 1,0-1,0 1,-1 0,1-1,0 1,1 0,-1 0,0 0,0 0,0 0,1 0,-1 0,0 0,1 0,0 0,18-11,0 0,1 2,1 0,0 2,0 0,1 1,-1 2,1 0,4 1,-9 0,119-22,0 6,1 5,1 7,71 7,-165 6,-71 12,-400 42,314-43,0 6,2 4,1 5,-59 27,164-56,-8 2,1 0,-1 1,1 0,0 1,1 0,-1 1,1 0,0 0,1 1,0 0,0 1,1 0,-4 6,11-13,0 1,1-1,-1 1,0-1,1 1,0-1,-1 1,1 0,0-1,0 1,1 0,-1-1,1 1,-1-1,1 1,0-1,0 1,0-1,0 1,0-1,0 0,1 0,-1 1,1-1,-1 0,1 0,0-1,0 1,0 0,0-1,0 1,1-1,-1 1,0-1,1 0,91 43,-89-42,467 119,-473-121,1 1,0-1,-1 1,1-1,0 1,0-1,-1 1,1-1,0 1,0-1,0 1,0 0,0-1,-1 1,1-1,0 1,0 0,1-1,-1 1,0-1,0 1,0-1,0 1,0 0,1-1,-1 1,0-1,0 1,1-1,-1 1,0-1,1 1,-1-1,1 0,-1 1,1-1,-1 1,0-1,1 0,-1 0,1 1,0-1,-1 0,1 0,-1 1,1-1,-1 0,1 0,-1 0,1 0,0 0,-1 0,1 0,-1 0,1 0,0 0,-1 0,1 0,-53 13,47-12,-773 83,729-71,75 0,377 12,-296-17,-139-5,27-3,-37 1,0 1,0 3,0 1,0 2,1 1,-23 10,62-19,0 0,0 1,-1-1,1 1,0-1,0 1,0 0,-1 0,1-1,0 2,0-1,0 0,1 0,-1 1,0-1,0 1,1-1,-1 1,1 0,-1-1,1 1,0 0,0 0,0 0,0 0,0 0,0 0,0 1,1-1,-1 0,1 0,-1 1,1-1,0 0,0 0,0 1,0-1,1 0,-1 0,0 1,1-1,0 0,-1 0,1 0,0 0,0 0,0 0,1 0,-1 0,0 0,1 0,0 0,133 82,-135-81,0 0,0 0,-1 0,1 0,-1 0,1 0,-1 0,0 0,0 0,0 0,0-1,-1 1,1 0,-1-1,0 1,0-1,0 1,0-1,0 0,0 0,0 0,-1 0,1 0,-1-1,0 1,1-1,-1 0,0 1,0-1,-2 0,1 2,-19 11,19-13,1 0,-1 0,1 0,0 0,-1 0,1 1,0 0,0 0,0 0,0 0,0 0,1 0,-1 1,1-1,-1 1,1 0,0 0,0 0,0 0,1 0,-1 0,1 1,-1-1,1 0,0 1,0-1,1 1,-1-1,1 1,0-1,0 1,0-1,0 1,0 0,1-1,0 2,95 99,-93-31,-6-52,8 293,-12-178,15-56,-10-37,3-37,0 0,0 0,-1 1,0-1,0 0,-1 0,0 0,0 0,0 0,-1 0,1 0,-2 0,1 0,-1-1,1 1,-1-1,-1 0,1 0,-1 0,0 0,0-1,-4 4,-33-4,55-22,-51-101,25 95,1-2,1 1,1-2,1 1,1-1,1 0,2-1,1 1,1-1,1 1,2-1,0 0,3-6,114-342,-106 288,-4-1,-4 1,-7-67,5-92,-4 236,2 0,-1 0,1 0,1 0,0 0,1 1,0-1,0 0,1 0,1 1,0 0,0 0,1 0,0 0,1 0,0 1,0 0,1 1,0-1,1 1,0 1,0-1,0 1,1 1,0-1,1 2,-1-1,1 1,0 1,0 0,1 0,5-1,15 5,0 2,-1 0,0 2,0 1,0 2,0 1,-1 1,27 12,-17-7,492 190,-19-44,-510-159,-1 0,0-1,0 1,1 0,-1-1,0 1,1-1,-1 0,1 1,-1-1,1 0,-1 0,0 0,1 0,-1 0,1 0,-1 0,1 0,-1 0,1-1,-1 1,0-1,1 1,-1-1,0 0,1 1,-1-1,0 0,0 0,0 0,0 0,0 0,0 0,0 0,0 0,0 0,0 0,0-1,-1 1,1 0,-1-1,1 1,-1 0,1-1,-1 1,0-1,1 1,-1-1,0 1,0 0,0-1,0 1,-1-1,1 1,0-1,0 1,-1 0,1-1,-1 0,-8-13,0 0,-1 1,-1 0,0 1,-1 0,0 0,-1 2,0 0,-1 0,0 1,-16-8,15 8,-34-25,80 35,83 25,-114-26,1 0,-1 0,0 0,1 0,-1-1,0 1,0 0,0 0,0 0,0-1,0 1,0 0,0 0,0 0,0-1,-1 1,1 0,0 0,-1 0,1 0,-1 0,0 0,1 0,-1 0,0 0,1 0,-1 0,0 0,0 0,0 1,0-1,0 0,0 0,0 1,0-1,0 1,0-1,-1 1,-49-34,51 33,1 0,-1 0,0 0,0 0,1 0,-1 0,0 0,1 0,-1 1,1-1,-1 0,1 0,0 0,-1 1,1-1,0 0,0 0,-1 1,1-1,0 1,0-1,0 1,0-1,0 1,0-1,-1 1,1 0,0 0,0-1,0 1,0 0,0 0,0 0,0 0,0 0,0 0,0 0,0 1,0-1,0 0,0 0,0 1,1 0,16 7,0 0,-1 2,0 0,-1 1,0 1,0 0,-2 1,1 1,-2 0,7 9,-9-13,-1 2,0-1,-1 1,0 1,0 0,-2 0,1 1,-2 0,0 0,-1 0,4 15,-9-27,0 0,0 0,0 0,0 0,0 0,0-1,0 1,-1 0,1 0,-1 0,0 0,1 0,-1-1,0 1,0 0,0-1,0 1,0-1,-1 1,1-1,0 1,-1-1,1 0,-1 0,1 0,-1 0,1 0,-1 0,0 0,0 0,0-1,1 1,-1 0,0-1,0 0,0 1,0-1,0 0,-78 0,79 0,-647-127,537 122,1 5,0 4,0 6,1 4,0 5,2 5,-10 7,105-28,0 0,0 1,0 0,1 1,0 1,0-1,0 2,0-1,1 2,0-1,1 1,0 1,10-7,0-1,0 1,0-1,0 1,0-1,1 1,-1-1,0 0,1 0,0 0,-1 1,1-2,-1 1,1 0,0 0,0 0,0-1,-1 1,1-1,0 1,0-1,0 0,0 0,0 0,0 0,0 0,-1 0,1-1,0 1,0 0,0-1,0 0,0 1,0-1,-1 1,866-63,-787 61,1 4,-1 3,1 4,-2 4,1 2,-2 5,69 26,-126-37,-27-6,-119-33,23 4,-1 4,-1 5,-79-2,135 17,-1 3,1 2,0 2,0 2,1 2,0 2,-16 7,39-9,1 0,0 1,1 2,0 0,1 1,0 1,1 1,1 1,0 1,-9 11,-84 49,100-68,0 0,0 0,1 1,1 0,0 1,0 0,1 1,1 0,0 1,0-1,-2 8,5-6,1 1,0-1,1 1,1 0,1 0,0 0,0 0,2 0,1 11,-2 53,-16 129,34-73,12-87,13 20,-32-44,-3-43,-19-283,11 254,1-1,3 0,2 1,3 0,1 0,2 1,2 0,3 1,1 1,3 1,1 0,19-26,-24 44,1 1,2 1,0 0,2 1,0 2,1 0,1 1,1 2,1 0,1 2,0 1,1 1,0 1,1 2,0 1,1 1,12-1,0 5,0 3,0 1,0 2,0 2,0 2,0 2,-1 1,0 3,0 1,-1 2,14 8,74 37,-2 6,88 63,-36-21,-148-90,0-1,2-1,-1-2,2-1,0-1,0-2,1-2,0-1,0-1,0-2,0-1,1-2,10-2,-26 1,0-1,1-1,-1 0,0-2,-1 0,1-1,-1-1,0 0,-1-1,0-1,0-1,-1-1,0 0,-1-1,0-1,-1 0,-1 0,9-12,-20 22,0-1,0 0,0 0,0 0,-1 0,0 0,1 0,-2 0,1 0,0 0,-1-1,0 1,0 0,0 0,0-1,-1 1,1 0,-1 0,0 0,0 0,-1 0,1 0,-1 0,0 0,0 0,-1 1,1-1,-1 1,1 0,-1-1,0 1,0 0,0 1,-1-1,1 1,-1-1,-3 0,-150-68,46 44,-1 4,-1 6,0 5,-1 4,-91 7,205 1,0 1,1-1,-1 1,0-1,1 1,-1-1,0 1,0-1,0 1,1-1,-1 1,0-1,0 1,0 0,0-1,0 1,0-1,0 1,0-1,0 1,0 0,0-1,0 1,-1-1,1 1,0-1,0 1,-1-1,1 1,0-1,-1 1,1-1,0 1,-1-1,1 0,-1 1,1-1,0 1,-1-1,1 0,-1 0,1 1,-1-1,1 0,-1 0,0 1,1-1,-1 0,1 0,-1 0,1 0,-1 0,0 0,1 0,-1 0,1 0,-1 0,1 0,-1-1,1 1,-1 0,1 0,-1-1,41 27,11-9,0-3,1-1,0-3,51 2,-32-2,-65-9,180 25,181 2,-305-31,-91-23,-56 0,-1 3,-2 4,-41-2,-23-5,200 18,113 6,0 7,63 14,174 6,-396-24,28-3,-30 2,-1 0,1 0,0 0,-1 0,1-1,0 1,0 0,-1 0,1 0,0 0,0-1,-1 1,1 0,0 0,0-1,0 1,-1 0,1 0,0-1,0 1,0 0,0 0,0-1,0 1,0 0,-1-1,1 1,0 0,0-1,0 1,0 0,0-1,0 1,1 0,-1 0,0-1,0 1,0 0,0-1,0 1,0 0,0 0,1-1,-1 1,0 0,0 0,0-1,1 1,-1 0,0 0,0-1,1 1,-1 0,0 0,0 0,1 0,-1 0,-21-10,-1 1,1 2,-2 0,1 1,-1 2,-23-3,-4-1,-722-100,755 105,25-1,30 0,125 0,-1 7,0 8,0 6,112 29,-195-23,-97-12,-212-20,-22-5,252 15,1-1,-1 1,1-1,0 1,-1-1,1 1,-1-1,0 1,1-1,-1 1,1 0,-1-1,0 1,0-1,1 1,-1 0,0 0,0-1,0 1,0 0,0-1,0 1,0 0,0-1,0 1,0 0,0 0,0-1,0 1,0 0,-1-1,1 1,0 0,-1-1,1 1,0-1,-1 1,1 0,-1-1,1 1,-1-1,1 1,-1-1,1 0,-1 1,0-1,1 1,-1-1,1 0,-1 0,0 1,1-1,-1 0,0 0,0 0,1 0,-1 0,0 1,1-1,-1-1,0 1,0 0,1 0,-1 0,0 0,1 0,-1-1,51 35,-49-33,161 82,3-7,73 18,-115-45,325 140,-426-173,-31-8,-42-9,-282-98,217 59,-201-55,430 140,-61-25,-78-10,-209-19,132-2,54 6,-1 2,1 2,0 3,-1 2,1 1,0 3,1 2,0 2,-19 9,62-20,0 0,0 0,0 1,0-1,0 1,1 0,-1 0,1 1,-1 0,1-1,0 1,0 1,0-1,0 0,1 1,-1 0,1 0,0 0,0 0,1 1,-1-1,1 1,0-1,0 1,0 0,1 0,0 0,0 0,0 0,0 0,1 0,0 0,0 0,0 0,1 0,0 0,0 0,0 2,77 99,-111-80,-14 29,46-54,0 0,0 0,0 1,0-1,0 0,0 0,0 1,1-1,-1 1,0-1,1 0,0 1,-1-1,1 1,0 0,0-1,-1 1,1-1,0 1,1-1,-1 1,0-1,0 1,1-1,-1 1,1-1,-1 1,1-1,0 0,-1 1,1-1,0 0,0 1,0-1,0 0,0 0,0 0,0 0,0 0,1 0,-1 0,0 0,2 0,4-1,0 0,0 0,0-1,0 0,0 0,0-1,0 1,0-2,-1 1,1-1,-1 0,0 0,0-1,0 0,0 0,0 0,-1-1,2-1,9-5,415-244,-415 246,-13 7,0-1,0 1,1 0,-1 0,0 0,1 0,0 1,-1 0,1-1,0 1,0 0,0 1,0-1,0 1,-1 0,1 0,0 0,0 0,0 1,0-1,0 1,0 0,-1 1,2-1,-5 1,0 0,0 0,0 1,0-1,-1 0,1 0,-1 0,1 0,-1 0,0 0,0 0,0-1,0 1,0 0,0 0,0 0,0-1,-1 1,1-1,-1 1,1-1,-1 0,0 1,1-1,-3 1,1 1,-376 348,163-156,203-183,1-1,1 1,0 1,1 0,0 1,1 0,0 0,1 1,1 0,1 0,-2 6,0 81,9-102,0 1,-1 0,1-1,0 1,-1-1,1 1,0-1,0 1,-1-1,1 0,0 1,0-1,0 0,0 1,0-1,-1 0,1 0,0 0,0 0,0 0,0 0,0 0,0 0,0 0,-1 0,1-1,0 1,0 0,0-1,0 1,-1 0,1-1,0 1,0-1,-1 1,1-1,0 0,-1 1,1-1,0 0,-1 1,1-1,-1 0,0 1,1-1,-1 0,1 0,-1 0,0 0,0 1,1-1,-1 0,0 0,0 0,10-40,-2-1,-2 0,-1 0,-3 0,-1 0,-4-27,2-1,1 48,-2 0,-1-1,-1 1,-1 1,0-1,-2 0,0 1,-2 1,0-1,-1 1,-1 1,-1 0,-4-4,-69-75,94 180,-13-80,-1 0,0 0,0-1,0 0,0 1,0-2,0 1,0-1,0 1,0-1,0-1,0 1,0-1,0 0,0 0,0 0,0-1,0 0,0 0,1 0,-1 0,1-1,-1 1,0-3,-204-149,143 106,-1 3,-3 2,-1 4,-2 2,-45-13,-56 6,150 40</inkml:trace>
  <inkml:trace contextRef="#ctx0" brushRef="#br2" timeOffset="-11460.05">24297 12715,'24'12,"32"4,109 48,-163-63,-1 0,1 0,-1 0,1 1,-1-1,0 0,0 1,0-1,0 1,0 0,0-1,0 1,0 0,0-1,-1 1,1 0,-1 0,0 0,1 0,-1-1,0 1,0 0,0 0,0 0,0 0,-1 0,1-1,0 1,-1 0,1 0,-1 0,0-1,0 1,0 0,0-1,0 1,0-1,0 1,0-1,-1 1,1-1,0 0,-1 0,1 1,-1-1,0 0,1-1,-1 1,0 0,1 0,-1-1,0 1,0-1,0 1,1-1,-1 0,0 0,0 0,0 0,0 0,0 0,-1-1,-44 6,83 16,132 53,-122 20,-42-91,-1 0,0 0,0 1,-1-1,1 1,-1 0,1-1,-1 1,0 0,-1 1,1-1,-1 0,0 0,0 1,0-1,0 0,-1 1,0-1,0 1,0-1,0 1,-1-1,1 0,-1 1,-1-1,1 0,0 0,-1 1,0-1,0 0,0-1,-1 1,1 0,-1-1,0 1,0-1,0 0,-3 3,-58 30,65-34,0 0,0 0,1-1,-1 1,0 0,1-1,0 1,-1-1,1 0,0 1,0-1,-1 0,1 0,0 0,0 0,0 0,1-1,-1 1,0-1,0 1,0-1,0 0,0 0,2 0,-2 1,64 10,1-3,1-3,64-3,-55-1,182 0,-427 2,167-3,0 0,0 1,1-1,-1 0,0 0,1 1,-1-1,0 0,1 1,-1-1,0 1,1-1,-1 1,1-1,-1 1,1-1,-1 1,1 0,-1-1,1 1,0-1,-1 1,1 0,0 0,0-1,0 1,-1 0,1-1,0 1,0 0,0 0,0-1,0 1,0 0,0 0,0-1,1 1,-1 0,0 0,0-1,1 1,-1 0,0-1,1 1,-1 0,0-1,1 1,-1-1,1 1,-1-1,1 1,0-1,-1 1,1-1,-1 1,1-1,0 0,0 1,35 32,62 10,-98-43,-1 0,1 0,-1 0,1 0,0 1,-1-1,1 0,0 0,-1 0,1 1,0-1,-1 0,1 0,0 1,-1-1,1 0,0 0,0 1,-1-1,1 0,0 1,0-1,0 1,-1-1,1 0,0 1,0-1,0 0,0 1,0-1,0 1,0-1,0 1,0-1,0 0,0 1,0-1,0 1,0-1,0 0,0 1,0-1,1 0,-1 1,0-1,0 1,1-1,-1 0,0 0,0 1,1-1,-1 0,0 1,1-1,-1 0,0 0,1 1,-1-1,0 0,1 0,-1 0,1 0,-45 9,36-8,-29 0,73-18,442-94,-322 86,1 7,22 6,30-3,-195 14,-5 1,0 0,0-1,0 0,0-1,0 0,0 0,0 0,-1-2,1 1,-1-1,0 0,0 0,0-1,-7 4,-1 1,1-1,-1 0,0 1,1-1,-1 0,0 0,0 1,1-1,-1 0,0 0,0 1,0-1,0 0,0 0,0 1,0-1,0 0,0 0,0 0,0 1,-1-1,1 0,0 0,0 1,-1-1,1 0,-1 1,1-1,0 0,-1 1,1-1,-1 1,0-1,1 1,-1-1,1 1,-1-1,0 1,1-1,-1 1,0 0,0 0,1-1,-1 1,0 0,0 0,1 0,-1 0,0-1,0 1,0 1,-46-14,-80-5,-1 5,-81 6,4-2,20-5,221 0,241-14,-206 26,344-23,83-28,-488 51,89-29,-120 9,-183-5,152 25,-261-11,305 18,28 6,32 9,596 186,-638-203,3 1,0 0,0 0,0 1,-1 1,1 0,-1 1,-1 0,0 1,0 0,0 1,-1 0,0 1,-1 0,0 0,0 1,0 2,-8-11,0 1,-1-1,1 0,-1 0,1 0,-1 0,0 1,0-1,0 0,0 0,0 1,0-1,-1 0,1 0,-1 0,1 1,-1-1,0 0,0 0,0 0,0 0,-1 0,1-1,0 1,-1 0,1-1,-1 1,1 0,-1-1,0 0,0 1,0-1,0 0,0 0,-1 0,-80 28,80-28,-97 17,-1-4,0-4,-89-5,131-3,-768-15,723 8,98 35,120 28,-100-54,443 114,-223-65,84 29,116 55,-415-133,-25-12,-28-15,-209-89,-5 11,-22 4,802 290,-312-132,-220-61,1 1,0-1,-1 0,1 0,0 0,-1 0,1 0,0 0,0 0,-1 0,1 0,0 0,-1 0,1-1,0 1,0 0,-1 0,1-1,-1 1,1 0,0-1,-1 1,1-1,-1 1,1-1,-1 1,1-1,-1 1,1-1,-1 0,0 1,1-1,-1 1,0-1,1 0,-1 1,0-1,0 0,0 0,0 1,0-1,1 0,-1 1,0-1,-1 0,1 0,0 1,0-1,0 0,0 1,0-1,-1 0,1 1,0-1,-1 0,1 1,0-1,-1 0,-25-43,23 39,-43-53,-3 2,-2 2,-3 2,-2 3,-2 2,-27-15,36 25,-96-76,144 113,0-1,0 0,0 0,0 1,0-1,0 0,0 0,1 0,-1 0,0 0,0 0,1 0,-1 0,1 0,-1-1,1 1,-1 0,1 0,0 0,0-1,-1 1,1 0,0 0,0-1,0 1,0 0,1 0,-1-1,0 1,0 0,1 0,-1-1,1 1,-1 0,1 0,-1 0,1 0,0 0,0 0,-1 0,1 0,0 0,0 0,0 0,0 1,0-1,0 0,0 1,0-1,2 0,63-9,-38 15,0 1,-1 0,0 3,0 0,-1 1,0 2,-1 0,12 9,-37-20,-1-1,1 0,-1 1,0-1,1 0,-1 1,1-1,-1 1,1-1,-1 1,1-1,0 1,-1-1,1 1,0-1,-1 1,1-1,0 1,-1 0,1-1,0 1,0 0,0-1,0 1,0 0,0-1,0 1,0 0,0-1,0 1,0 0,0-1,0 1,0-1,1 1,-1 0,0-1,1 1,-1-1,0 1,1 0,-1-1,0 1,1-1,-1 1,1-1,-1 0,1 1,-1-1,1 1,0-1,-1 0,1 0,-1 1,1-1,0 0,-1 0,1 0,0 1,0-1,-60 1,-724-81,-131 25,855 50,-14 10,112 9,745 121,-710-119,290 61,-4 15,-5 15,10 22,-211-61,-82-34,2-3,1-3,1-3,29 3,-15-26,-134-48,-302-128,243 128,90 34,52 19,114 29,102 30,3-11,2-12,1-11,178-4,-342-33,-98 4,1-1,0 0,-1 1,1-1,-1 0,1 1,-1-1,0 1,0-1,1 1,-1-1,0 1,-1 0,1 0,0-1,0 1,0 0,-1 0,1 0,-1 0,1 0,-1 0,1 1,-1-1,1 0,-1 1,0-1,1 1,-1 0,0-1,1 1,-2 0,-108-35,-1 5,-88-10,109 22,-155-32,-3 10,-1 12,-6 10,214 26,55 25,16-13,1-2,1 0,1-2,0-2,1-1,0-1,1-2,16 2,-3 2,430 112,-475-126,0 0,0 1,0-1,0 1,-1-1,1 1,0 0,0-1,-1 1,1 0,-1 0,1 0,-1 1,1-1,-1 0,1 0,-1 1,0-1,0 1,0-1,0 1,0 0,0-1,0 1,-1 0,1 0,0-1,-1 1,0 0,1 0,-1 0,0 0,0 0,0-1,0 1,0 0,0 0,-1 0,1 0,-1-1,1 1,-1 0,0 0,0-1,1 1,-1 0,0-1,-1 1,1-1,0 1,0-1,-1 0,1 1,0-1,-1 0,0 0,1 0,-1 0,1 0,-1 0,0-1,0 1,1-1,-1 1,0-1,0 1,0-1,0 0,0 0,0 0,-35 8,0-1,-1-2,1-2,-1-1,0-2,-25-4,17 3,-764-29,731 23,78 8,0 0,0 0,1 1,-1-1,1 0,-1 0,1 1,-1-1,1 0,0 1,0-1,-1 0,1 1,0-1,0 1,0-1,1 0,-1 1,0-1,0 0,1 1,-1-1,1 0,-1 0,1 1,-1-1,1 0,0 0,0 0,0 0,-1 0,1 0,0 0,0 0,1 0,-1 0,1 0,21 19,1-1,1-1,1-1,1-1,0-2,20 8,-10-4,249 119,-284-136,-1-1,1 1,0 0,-1-1,1 1,-1 0,1 0,-1 0,1 0,-1 0,0 0,0 0,1 1,-1-1,0 0,0 1,0-1,0 1,0-1,-1 1,1-1,0 1,-1 0,1-1,-1 1,0 0,1-1,-1 1,0 0,0 0,0-1,0 1,0 0,-1 0,1-1,-1 1,1 0,-1-1,0 2,-40-19,41 16,-1 0,0-1,1 1,-1 0,1-1,-1 1,0-1,1 1,-1 0,1-1,-1 1,1-1,0 1,-1-1,1 0,-1 1,1-1,0 1,0-1,-1 0,1 1,0-1,0 0,0 1,0-1,0 0,-1 1,1-1,1 0,-1 1,0-1,0 0,0 1,0-1,0 0,1 1,-1-1,0 0,0 1,1-1,-1 1,0-1,1 0,-1 1,1-1,-1 1,1-1,-1 1,1 0,-1-1,1 1,0-1,-1 1,1 0,-1 0,1-1,0 1,-1 0,1 0,24-7,1 1,-1 2,1 0,-1 2,1 1,13 1,15-1,86-7,-111 16,-28-7,1-1,0 1,0 1,0-1,-1 0,1 0,0 1,-1-1,1 1,-1-1,0 1,1 0,-1 0,0-1,0 1,0 0,0 0,0 0,-1 0,1 0,-1 0,1 0,-1 0,0 0,0 1,0-1,0 0,0 0,0 0,0 0,-1 0,1 0,-1 0,1 0,-1 0,0 0,0 0,0 0,0 0,-1 0,-60 73,56-69,-195 141,154-111,14-4,32-28,0-4,0 1,0 0,-1-1,1 1,0 0,1 0,-1 0,0 0,0 0,0 0,0 0,1 0,-1 0,1 0,-1 0,1 0,-1 0,1 1,-1-1,1 0,0 0,0 1,0-1,0 0,0 0,0 1,0-1,0 0,0 1,0-1,1 0,-1 0,1 0,-1 1,1-1,-1 0,1 0,0 0,-1 0,1 0,0 0,0 0,0 0,0 0,0 0,0-1,0 1,0 0,0-1,0 1,0 0,0-1,0 0,1 1,-1-1,0 0,0 1,1-1,-1 0,0 0,0 0,1 0,-1 0,1-1,62-19,0-3,-2-2,-1-4,6-5,125-56,26-8,130-84,-325 170,76-43,372-180,-429 214,-38 19,15-6,-33 4,-62 13,0 3,2 4,-30 11,32-9,-136 35,2 9,4 9,-3 11,199-80,-46 38,102-23,8-18,1-2,-1-2,0-3,-1-3,0-2,13-6,-44 12,1191-338,-1214 344,2 1,0-1,0 0,0 0,0-1,-1 1,1-1,0 0,-1-1,1 1,-1-1,0 0,0 0,0 0,0 0,-1-1,3-2,-6 4,-1 1,0-1,0 1,0-1,0 1,0-1,0 1,0 0,0-1,-1 1,1 0,0 0,-1 0,1 0,-1 0,1 0,-1 1,1-1,-1 0,0 1,1-1,-1 1,0 0,0 0,1-1,-1 1,0 0,0 0,0 1,1-2,-47-4,0 3,1 1,-1 2,-36 7,54-4,36 7,80 7,0-3,1-5,16-2,-56-4,199 4,-247-9,1 1,0 0,0 0,-1 0,1-1,0 1,0 0,0 0,-1-1,1 1,0 0,0-1,0 1,0 0,0-1,0 1,0 0,-1-1,1 1,0 0,0-1,0 1,0 0,0-1,0 1,1 0,-1 0,0-1,0 1,0 0,0-1,0 1,0 0,1-1,-1 1,0 0,0 0,0-1,1 1,-1 0,0 0,0-1,1 1,-1 0,0 0,0 0,1 0,-1-1,0 1,1 0,-1 0,1 0,-33-12,-311-24,-903-69,1034 78,235 15,92 3,-1 4,1 5,3 6,-6-2,585 15,-590-30,-107 9,-1 0,1 1,0-1,0 0,-1 0,1 0,-1 1,0-1,1 0,-1 1,0-1,0 1,0-1,0 1,0-1,-1 1,1 0,0-1,-1 1,1 0,-1 0,1 0,-1 0,1 0,-1 0,0 1,1-1,-1 0,0 1,0-1,1 1,-1 0,0 0,0-1,0 1,-75-25,-2 2,0 4,-1 4,-1 3,-17 2,80 8,-416-33,-4 18,-212-14,580 19,70 11,0 0,0 0,0 0,0 0,0 0,1 0,-1 0,0 1,1-1,-1 0,1 0,-1 0,1 0,-1 0,1 1,-1-1,1 0,0 0,-1 1,1-1,0 0,0 1,0-1,0 1,-1-1,1 1,0-1,0 1,0 0,0 0,0-1,0 1,0 0,0 0,0 0,0 0,0 0,0 0,0 0,1 0,70-17,1 4,0 2,42 1,-52 4,1172-62,-1189 61,-47 7,0 0,1 0,-1 0,1 0,-1-1,0 1,1 0,-1 0,1 0,-1 0,1-1,-1 1,1 0,-1-1,1 1,-1 0,1-1,-1 1,1 0,0-1,-1 1,1-1,0 1,-1-1,1 1,0-1,-1 1,1-1,0 1,0-1,0 1,0-1,-1 0,1 1,0-1,0 1,0-1,0 1,0-1,0 0,0 1,1-1,-1 1,0-1,0 1,0-1,1 1,-1-1,0 1,0-1,1 1,-1-1,0 1,1-1,-1 1,1-1,-1 1,1 0,-1-1,1 1,-1 0,1-1,-1 1,1 0,-1 0,1 0,0-1,-26-9,0 2,0 0,-1 1,0 2,0 1,0 0,-1 2,-18 1,16 0,-214-9,-1 11,-108 19,257-8,138-10,1055-59,-760 39,-339 18,1-1,-1 1,1 0,-1-1,1 1,-1-1,1 1,0-1,-1 0,1 1,0-1,-1 1,1-1,0 1,0-1,0 0,0 1,0-1,-1 0,1 1,0-1,0 0,0 1,1-1,-1 1,0-1,0 0,0 1,0-1,1 1,-1-1,0 0,0 1,1-1,-1 1,0-1,1 1,-1-1,1 1,-1-1,1 1,-1 0,1-1,-1 1,1-1,-1 1,1 0,0 0,-1-1,1 1,-1 0,1 0,0 0,-1 0,1 0,0 0,-1 0,1 0,-1 0,1 0,0 0,-1 0,1 0,0 0,-1 0,1 1,-47-25,-24 0,-1 4,-1 3,-1 3,-64-3,71 8,-206-26,273 35,-1 0,0-1,0 1,0 0,0-1,0 1,0 0,0-1,1 1,-1 0,0-1,0 1,0 0,0-1,-1 1,1 0,0-1,0 1,0 0,0 0,0-1,0 1,0 0,0-1,-1 1,1 0,0 0,0-1,0 1,-1 0,1 0,0-1,0 1,-1 0,1 0,0 0,-1-1,1 1,0 0,-1 0,1 0,36-5,130 5,-1 7,22 9,-13-1,-137-14,-29-4,-22-3,-84-16,0 4,-1 5,-97-1,175 13,-16-4,0 2,0 2,-1 1,1 2,0 1,0 2,1 2,-1 1,2 2,-19 8,52-18,0 0,1 0,-1 1,0-1,0 0,1 1,-1-1,0 1,0 0,1-1,-1 1,1 0,-1 0,1 0,-1 0,1 0,-1 1,1-1,0 0,0 1,0-1,-1 1,2-1,-1 1,0-1,0 1,0 0,1-1,-1 1,1 0,-1 0,1-1,0 1,0 0,-1 0,1 0,1 0,-1-1,0 1,0 0,1 0,-1 0,1-1,-1 1,1 0,0-1,0 1,0-1,-1 1,2 0,-1-1,0 0,0 1,0-1,1 0,-1 0,1 1,-1-1,19 5,0 0,1-1,0-2,-1 0,1-1,0 0,0-2,12-2,12 2,173 2,-34-4,-1 9,-1 8,32 12,-196-24,-4-1,1 0,0 1,-1 1,1 0,-1 1,0 0,-1 1,1 1,-1 0,1 2,-14-9,1 0,0 0,0 0,-1 1,1-1,-1 0,1 1,0-1,-1 0,1 1,-1-1,1 1,-1-1,1 1,-1-1,1 1,-1-1,1 1,-1 0,0-1,1 1,-1 0,0-1,1 1,-1 0,0-1,0 1,0 0,0-1,0 1,0 0,0 0,0-1,0 1,0 0,0-1,0 1,0 0,-1-1,1 1,0 0,-1-1,1 1,0 0,-1-1,1 1,-1-1,1 1,0-1,-1 1,0-1,1 1,-1-1,1 1,-1-1,1 0,-1 1,0-1,1 0,-1 0,0 1,1-1,-1 0,0 0,0 0,-48 3,22-7,0 0,1-2,0-1,0-1,1-1,0-1,1-1,-4-4,28 16,-1-1,0-1,0 1,1 0,-1 0,0 0,0 0,1 0,-1-1,0 1,0 0,1-1,-1 1,0 0,1-1,-1 1,1-1,-1 1,1-1,-1 1,1-1,-1 0,1 1,-1-1,1 0,-1 1,1-1,0 0,0 1,-1-1,1 0,0 0,0 1,0-1,0 0,0 0,0 1,0-1,0 0,0 0,0 1,0-1,0 0,1 0,-1 1,0-1,0 0,1 1,-1-1,1 0,-1 1,0-1,1 0,0 1,43-8,-13 13,-1 0,1 3,-1 0,-1 1,0 2,0 2,-1 0,18 12,-7 8,-39-32,1 0,-1 0,1 0,-1-1,0 1,1 0,-1 0,0 0,0 0,0 0,1 0,-1 0,0-1,0 1,0 0,-1 0,1 0,0 0,0 0,0 0,-1 0,1-1,0 1,-1 0,1 0,-1 0,1 0,-1-1,1 1,-1 0,1-1,-1 1,0 0,1-1,-1 1,0-1,0 1,0-1,1 1,-1-1,0 0,0 1,0-1,0 0,0 0,1 0,-1 1,0-1,0 0,0 0,0 0,0-1,-216 15,216-14,-1 1,1-1,0 0,0 1,0-1,-1 0,1 1,0 0,0-1,0 1,0 0,0-1,0 1,0 0,0 0,0 0,0 0,1 0,-1 0,0 0,1 0,-1 0,1 0,-1 0,1 1,-1-1,1 0,0 0,-1 0,1 1,0-1,0 0,0 0,0 1,0-1,0 0,1 0,-1 1,0-1,1 0,-1 0,1 0,-1 1,1-1,-1 0,1 0,0 0,-1 0,1 0,0 0,0 0,1 0,48 54,-50-55,220 173,-218-172,0 0,-1 0,1 0,-1 1,0-1,1 0,-1 1,0-1,0 1,0-1,0 1,0 0,0-1,0 1,0 0,-1 0,1 0,-1-1,1 1,-1 0,0 0,0 0,0 0,0 0,0 0,0 0,0-1,-1 1,1 0,-1 0,1 0,-1 0,0-1,1 1,-1 0,0-1,0 1,0 0,-1-1,1 1,0-1,-1 0,1 1,-1-1,0 0,-83 34,-72-40,185 25,-4-10,0-1,0-1,1-1,0-1,0-1,1-2,-1 0,12-2,-35-1,0 0,0 0,-1 0,1-1,0 1,0-1,-1 1,1-1,0 0,-1 0,1 1,-1-1,1 0,-1 0,1-1,-1 1,0 0,1 0,-1-1,0 1,0-1,0 1,0-1,0 1,-1-1,1 0,0 1,-1-1,1 0,-1 0,1 1,-1-1,0 0,0 0,0 0,0 1,0-1,0-1,-18-78,11 59,5 16,0-1,1 1,0-1,0 0,1 1,-1-1,1 0,1 1,-1-1,1 0,1 1,-1-1,1 1,0 0,0-1,1 1,0 0,0 0,0 0,1 1,0-1,0 1,0 0,1 0,0 1,5-5,-8 6,1 0,-1 0,0 0,0 0,0-1,0 1,0-1,-1 1,1-1,-1 0,0 1,0-1,-1 0,1 0,-1 0,0 1,0-1,0 0,0 0,-1 0,1 0,-1 0,0 1,0-1,-1 0,1 1,-1-1,1 1,-1-1,0 1,-1 0,0-2,-91-98,85 94,-142-123,148 129,1-1,0 1,0-1,0 0,0 1,1-1,-1 0,1 0,0 0,1 0,-1-1,1 1,-1 0,1 0,0 0,1 0,-1-1,1 1,-38-2,-57-5,68 6,-1 1,1 1,-1 2,1 1,-1 1,1 1,-10 2,34-3,-1-1,1 0,-1 1,1-1,-1 1,1 0,-1 0,1 0,0 0,-1 0,1 1,0-1,0 1,0-1,0 1,0 0,1 0,-1 0,0 0,1 0,-1 0,1 0,0 1,0-1,0 0,0 1,0-1,0 1,1-1,-1 1,1-1,0 1,0-1,0 1,0-1,0 1,0 0,1-1,-1 1,1-1,0 0,-1 1,1-1,1 1,60 102,-60-103,24 31,-18-26,-1 0,-1 1,1 0,-1 1,-1 0,1-1,-1 2,-1-1,0 1,0-1,-1 1,2 7,-6-13,0 0,0 0,0 0,-1-1,1 1,-1-1,0 1,0-1,0 0,0 1,0-1,-1 0,0 0,1-1,-1 1,0-1,0 1,-1-1,1 0,0 0,-1 0,1-1,-1 1,0-1,1 0,-1 0,0 0,0 0,0-1,-2 1,-60 32,65-27,0 0,1 0,-1-1,1 1,1 0,-1 0,1 0,0 0,0 0,1-1,-1 1,1 0,1-1,-1 0,1 1,0-1,0 0,0 0,1-1,0 1,0-1,0 0,0 0,1 0,-1 0,2 0,43 42,10 18,14-14,1-4,3-2,1-4,2-4,30 8,557 222,-542-223,-146-58,-176-70,-168-47,230 86,-152-52,288 97,-1 1,0 0,0-1,1 1,-1-1,0 1,0 0,0-1,0 1,0-1,0 1,0-1,0 1,0 0,0-1,0 1,0-1,0 1,0-1,0 1,0-1,0 1,0 0,-1-1,1 1,0-1,0 1,-1 0,1-1,0 1,0 0,-1-1,1 1,0 0,-1-1,1 1,0 0,-1 0,1-1,-1 1,1 0,-1 0,1 0,0 0,-1-1,1 1,-1 0,1 0,-1 0,1 0,-1 0,1 0,0 0,-1 0,1 1,40-5,82 12,1 5,-2 6,0 5,10 8,-71-18,431 101,-456-118,-48-22,-233-79,-50 2,-169-69,375 120,88 49,-1 1,1-1,0 1,0-1,0 0,0 0,0 0,0 0,0 0,1-1,-1 1,1 0,-1-1,1 1,0-1,0 1,0-1,0 0,1 1,-1-1,1 0,-1 0,1 1,0-1,0 0,0 0,1 0,-1 1,1-1,-1 0,1 1,0-1,0 0,1-1,2 1,1 0,-1 0,0 1,1-1,-1 1,1 0,0 1,0-1,0 1,0 0,0 0,0 1,0-1,0 1,0 0,0 0,0 1,0 0,0 0,0 0,0 0,-1 1,1 0,0 0,0 0,87 28,-2 4,-1 4,52 33,-79-40,-32-17,81 38,-2 4,-2 5,-3 5,-3 4,37 37,-130-100,0 1,-1 0,0 0,0 0,-1 1,0 0,-1 0,0 0,0 1,-1-1,0 1,-1 1,0-1,-1 0,0 1,0-1,-1 1,-1-1,1 1,-2 0,0 2,1-12,-1 0,1 1,0-1,-1-1,1 1,-1 0,0 0,1 0,-1 0,0 0,0 0,1-1,-1 1,0 0,0-1,0 1,0 0,0-1,0 1,0-1,0 0,0 1,0-1,0 0,0 0,0 1,0-1,0 0,0 0,-1 0,1 0,0-1,0 1,0 0,0 0,0-1,0 1,0 0,0-1,0 1,0-1,0 1,0-1,0 0,0 1,1-1,-1 0,-1 0,-43-37,44 38,-12-13,0 0,0-1,1 0,1-1,0 0,1-1,1 0,1-1,-7-17,15 32,-1 0,1 0,0 0,0 0,0 0,0 0,0 0,1 0,-1 0,1 0,-1 1,1-1,0 0,-1 0,1 0,0 0,0 1,0-1,1 1,-1-1,0 1,0-1,1 1,-1-1,1 1,0 0,-1 0,1 0,0 0,-1 0,1 0,0 1,0-1,0 0,0 1,0 0,0-1,0 1,0 0,0 0,0 0,0 0,0 0,0 1,-1-1,1 1,0-1,0 1,0-1,0 1,0 0,-1 0,1 0,0 0,-1 0,1 1,-1-1,1 0,-1 1,0-1,1 1,-1 0,0-1,0 2,16 11,-1 0,0 1,-2 1,1 0,-2 1,0 0,-2 2,0-1,0 1,-2 0,-1 1,0 0,-1 1,-1 0,2 19,-4 11,-3 0,-2-1,-2 1,-3-1,-5 21,-4 38,5-7,-4 0,-5-1,-4-1,-33 86,18-87,-4 6,5 2,-16 81,-49 353,45-259,19-183,37-99,0-1,0 1,0 0,0-1,0 1,0-1,0 0,0 1,0-1,0 0,0 1,0-1,1 0,-1 0,0 0,0 0,1 0,-1 0,1 0,-1 0,1 0,-1 0,1 0,0 0,-1 0,1 0,0 0,0 0,0 0,0-1,0 1,0 0,0 0,0 0,1 0,-1-1,-5-80,3 1,4-1,9-51,-7 84,85-606,-46 388,-36 181,-3-1,-4 1,-4-1,-4 1,-3 0,-4 0,-6-7,-25-261,46 337,1 1,0-1,1 1,1 0,0-1,1 1,1 1,1-1,0 1,3-4,-9 19,0-1,1 0,-1 0,0 1,1-1,-1 0,1 0,-1 1,1-1,0 1,-1-1,1 0,0 1,-1-1,1 1,0-1,0 1,-1 0,1-1,0 1,0 0,0 0,-1-1,1 1,0 0,0 0,0 0,0 0,0 0,-1 0,1 0,0 0,0 1,0-1,0 0,-1 0,1 1,0-1,0 0,0 1,-1-1,1 1,0-1,-1 1,1-1,0 1,-1 0,1-1,-1 1,1 0,-1-1,1 1,-1 0,0 0,1-1,-1 1,0 0,1 0,-1 0,0 0,0-1,0 1,0 0,0 0,24 63,-23-61,45 171,-8 2,11 151,-43-218,-25-119,13-9,1 0,1 0,1 0,1-1,0 0,1 1,2-1,0-3,-1-17,0-244,-1 276,0 1,-1-1,0 1,0 0,-1-1,0 1,0 0,-1 1,0-1,0 1,0-1,-1 1,0 1,0-1,-1 0,1 6,0 0,0 0,0 1,0 0,0 0,0 0,0 0,0 1,0-1,0 1,1 1,-1-1,1 1,-1-1,1 1,0 0,0 1,0-1,1 1,-1 0,1 0,0 0,0 0,0 0,1 1,-1-1,-1 5,4-8,-71 103,45-94,-14 18,36 132,-22 265,71-36,-42-113,-51 54,-26-139,55-150,2 0,1 2,3-1,-9 45,20-76,0-3,0 0,0 0,0 0,1 1,1-1,-1 0,1 1,1-1,0 1,0-1,0 0,1 0,0 0,1 0,0 0,0 0,3 4,-1-11,-1 1,1-1,0 0,-1-1,1 1,0-1,0 0,0 0,-1 0,1 0,0-1,0 0,-1 0,1-1,0 1,-1-1,1 0,-1 0,0 0,0-1,0 1,0-1,0 0,0-1,-1 1,0 0,1-1,-1 0,-1 0,3-3,5-2,44-40,-3-2,-2-2,-2-2,-3-3,3-8,1-52,1 93,-47 25,-1 0,0 0,0 0,1 0,-1 0,0 0,0 0,1 1,-1-1,0 0,0 1,0-1,1 1,-1-1,0 1,0-1,0 1,0 0,0 0,0-1,0 1,0 0,0 0,-1 0,1 0,0 0,0 0,-1 0,1 1,-1-1,1 0,-1 0,0 0,1 1,-1-1,0 0,0 0,0 1,0-1,0 0,0 0,0 1,0-1,0 1,-11 67,8-57,-120 496,116-481,-3 0,0-1,-1 0,-2-1,0 0,-2-1,0 0,-2-1,-8 7,25-29,-1 0,1 0,0-1,-1 1,1 0,-1 0,0 0,1-1,-1 1,0 0,1-1,-1 1,0-1,0 1,1-1,-1 1,0-1,0 1,0-1,0 0,1 0,-1 1,0-1,0 0,0 0,0 0,0 0,0 0,0 0,0 0,0 0,0 0,0-1,1 1,-1 0,0 0,0-1,0 1,0-1,0 1,1-1,-1 1,0-1,1 1,-1-1,0 0,1 1,-1-1,0 0,1 0,-1 0,1 1,-1-2,-10-53,11-40,4 1,4-1,5 1,13-48,30-122,36-239,-82 407,-4-1,-4 1,-4-1,-4 0,-5 1,-4 1,-4 0,-4 1,-8-11,-54-128,46 107,5 29,0-21,-11 17,38 89</inkml:trace>
  <inkml:trace contextRef="#ctx0" brushRef="#br2" timeOffset="-5105.29">31098 16740,'0'33,"2"-2,2-14,-1 0,-1 0,0 0,-1 0,-1 0,-1 0,0 1,-1-1,-1 0,-1-1,0 1,-2 0,1-1,-2 0,0-1,-1 1,0-1,-2-1,0 0,0 0,-6 5,0-3,-1 0,-1-1,-1-1,0-1,0 0,-1-2,-1 0,0-1,0-2,-1 0,-16 4,-32-2,1-3,-1-3,0-3,0-3,0-3,1-3,0-4,0-2,2-3,0-3,-49-22,60 21,-222-83,-249-55,453 155,74 6,0-1,0 0,0 0,-1 0,1 0,0 0,0 0,1 0,-1 1,0-1,0 0,0 0,1 0,-1 0,0 0,1 0,-1 0,1 0,0 0,-1 0,1 0,0 0,-1-1,1 1,0 0,0 0,0-1,0 1,0 0,0-1,-1 1,2-1,-1 1,0-1,0 0,1 1,39 23,1-1,1-3,1-1,1-2,10 1,11 5,947 343,-937-337,-75-28,-1 0,0 0,1 0,-1 0,0 0,0 1,0-1,0 0,0 0,0 0,0 0,-1 1,1-1,0 0,-1 0,1 0,0 0,-1 0,0 0,1 0,-1 0,0 0,1 0,-1 0,0 0,0 0,0-1,0 1,1 0,-1-1,0 1,0 0,-1-1,1 1,0-1,0 0,0 1,0-1,0 0,0 0,-1 1,1-1,0 0,0 0,0 0,-22 4,0-1,0-1,0-1,0-1,0-1,0-1,0-2,0 0,-14-4,8 2,-1225-265,1480 336,215 53,6-19,400 34,-809-130,-11 1,0 0,0-2,0-1,0-2,0 0,0-2,0-1,0-1,-1-1,15-6,-38 12,1-1,-1 0,0 0,0 0,1 0,-1-1,0 1,0-1,0 1,0-1,-1 0,1 0,0-1,-1 1,0-1,1 1,-1-1,0 1,0-1,-1 0,1 0,0 0,-1 0,0-1,0 1,0 0,0 0,0-1,-1 1,1 0,-1-1,0 1,0-1,0 1,-1 0,1-1,-1 1,0 0,0-1,0 1,0 0,0 0,-1 0,1 0,-1 0,-1-2,-202-121,204 125,0 0,0 0,0 0,0 0,0 0,0 0,0 0,0-1,1 1,-1 0,0 0,1-1,-1 1,1 0,0-1,-1 1,1-1,0 1,0 0,0-1,0 1,0-1,0 1,1-1,-1 1,0 0,1-1,-1 1,1 0,-1-1,1 1,-1 0,1-1,0 1,0 0,0 0,0 0,0 0,0 0,0 0,0 0,0 0,0 0,0 1,1-1,-1 0,65-41,-61 39,32-22,-34 21,0 0,1 1,0 0,-1-1,1 1,0 1,1-1,-1 1,0 0,1 0,-1 0,1 0,0 1,0 0,-1 0,1 0,0 0,0 1,0 0,0 0,0 0,0 1,2 0,-6 0,-1 0,0 0,0 0,0 0,0 1,0-1,0 0,0 0,0 0,0 0,0 0,-1 0,1 1,0-1,-1 0,1 0,-1 0,0 0,1 0,-1 0,0-1,1 1,-1 0,0 0,0 0,0-1,0 1,1 0,-1-1,0 1,0-1,0 1,-1-1,1 1,0-1,0 0,0 1,0-1,0 0,0 0,0 0,-1 0,1 0,0 0,0 0,0 0,-1-1,-98 28,-2-4,-1-4,-32-2,132-17,-177 18,-1-9,0-7,0-8,-49-14,141 5,0-4,1-3,1-5,1-3,2-4,1-3,2-4,2-4,-25-21,-122-81,207 130,28 16,159 126,-168-125,0 0,-1 0,1 1,-1-1,1 0,-1 0,1 1,0-1,-1 0,1 1,0-1,-1 1,1-1,0 0,0 1,-1-1,1 1,0-1,0 1,0-1,0 1,0-1,-1 1,1-1,0 1,0-1,0 1,0-1,0 1,1-1,-1 1,0-1,0 1,0-1,0 1,0-1,1 1,-1-1,0 0,0 1,1-1,-1 1,0-1,1 0,-1 1,0-1,1 0,-1 1,1-1,-1 0,1 0,-1 1,0-1,1 0,0 0,-44-11,-48-25,3-4,1-4,-53-36,204 101,78 48,-143-69,1 0,0 0,-1-1,1 1,0 0,0 0,-1 0,1-1,0 1,0 0,-1-1,1 1,0 0,0-1,0 1,-1 0,1 0,0-1,0 1,0-1,0 1,0 0,0-1,0 1,0 0,0-1,0 1,0 0,0-1,0 1,0-1,0 1,0 0,0-1,0 1,1 0,-1-1,0 1,0 0,0 0,1-1,-1 1,0 0,0-1,1 1,-1 0,0 0,-30-29,-53-33,-4 3,-1 5,-91-41,179 95,0 0,0 1,0-1,0 0,0 0,0 1,-1-1,1 0,0 0,0 1,0-1,-1 0,1 0,0 0,0 1,-1-1,1 0,0 0,0 0,-1 0,1 1,0-1,0 0,-1 0,1 0,0 0,-1 0,1 0,0 0,-1 0,1 0,0 0,0 0,-1 0,1 0,0 0,-1 0,1 0,0-1,22 25,395 286,-399-290,-31-17,-38-17,-362-160,396 174,47 22,592 379,-581-364,-78-25,-530-28,524 16,9-1,0 1,0 2,1 1,-1 2,1 1,-10 5,42-11,0 0,0 0,0 0,0 0,0 0,0 1,1-1,-1 0,0 1,0-1,0 0,1 1,-1-1,0 1,1-1,-1 1,0 0,1-1,-1 1,1 0,-1-1,1 1,-1 0,1-1,-1 1,1 0,0 0,-1 0,1-1,0 1,0 0,-1 0,1 0,0 0,0 0,0 0,0-1,0 1,1 0,-1 0,0 0,0 0,0 0,1-1,-1 1,0 0,1 0,-1-1,1 1,-1 0,1 0,-1-1,1 1,0 0,-1-1,1 1,0-1,-1 1,1-1,0 1,0-1,0 0,50 33,27-3,0-2,2-5,0-2,71 7,-97-18,65 6,-152-35,-38 4,0 2,0 4,-1 2,0 4,0 3,-44 6,-429 73,508-72,-29 4,-1 3,2 3,0 2,-18 11,26 10,56-38,1-1,-1 0,0 1,1-1,-1 0,1 1,-1-1,1 0,0 1,0-1,-1 1,1-1,0 1,0-1,0 1,1-1,-1 1,0-1,1 0,-1 1,0-1,1 1,0-1,-1 0,1 1,0-1,0 0,-1 0,1 0,0 0,0 0,0 0,1 0,-1 0,0 0,0 0,0 0,1-1,-1 1,0 0,1-1,-1 1,1-1,-1 0,1 1,88 27,-38-17</inkml:trace>
  <inkml:trace contextRef="#ctx0" brushRef="#br2" timeOffset="1565.49">28094 17670,'-55'-4,"-277"-20,-286 18,476 7,52-2,141-9,885-28,-919 37,55-4,1-4,-1-2,0-4,4-4,-74 19,-1 0,1 0,-1 0,1 0,0 0,-1 0,1 0,-1-1,1 1,-1-1,0 1,1-1,-1 1,1-1,-1 0,0 0,1 0,-1 0,0 0,0 0,0 0,0 0,0 0,0-1,0 1,0 0,-1 0,1-1,0 1,-1-1,1 1,-1-1,1 1,-1-1,0 1,0-1,0 1,1-1,-1 1,-1-1,1 1,0-1,0 0,-1 1,1-1,-1 1,1 0,-1-1,1 1,-1-1,0 1,0 0,0 0,0-1,0 1,0 0,0 0,0 0,0 0,0 0,-1 0,1 0,-22-11,0 0,-1 2,0 0,-1 2,0 0,0 2,-1 1,1 1,-1 1,-23 1,29 0,-575-37,594 40,0 0,1-1,-1 1,0-1,0 1,0-1,0 0,0 1,0-1,0 0,0 0,-1 1,1-1,0 0,0 0,0 0,0-1,0 1,0 0,0 0,0 0,0-1,0 1,0-1,0 1,0 0,0-1,0 0,0 1,1-1,-1 0,0 1,0-1,1 0,-1 0,0 0,1 1,-1-1,1 0,-1 0,1 0,-1 0,1 0,0 0,-1 0,1 0,0 0,0 0,0 0,0-1,0 1,0 0,0 0,0 0,0 0,0 0,1 0,-1 0,0 0,1 0,-1 0,1 0,-1 0,1 0,15-8,1 2,-1 0,1 1,0 1,0 0,1 2,-1 0,1 1,1 0,16-3,111-13,-87 13,-1-2,1-3,-2-3,1-2,-2-2,25-13,-10-7,-110 34,-385 126,354-106,1 2,2 4,0 3,1 2,2 4,1 2,2 3,-29 24,-17 14,-3-5,-4-5,-2-5,-3-4,-23 3,-2-7,-102 22,-193 60,164-114,6-13,188-11,1-3,-1-4,2-3,0-3,0-4,2-4,-24-12,-511-185,145 70,466 152,-1 0,0 0,1 0,-1 0,1-1,-1 1,1 0,-1-1,1 0,-1 1,1-1,-1 0,1 1,0-1,-1 0,1 0,0 0,0 0,0-1,0 1,0 0,0 0,0-1,0 1,0 0,0-1,1 1,-1-1,1 1,-1-1,1 1,0-1,-1 1,1-1,0 0,0 1,0-1,0 1,0-1,0 1,1-1,-1 0,1 1,-1-1,1 1,-1-1,1 1,0 0,0-1,-1 1,1 0,0-1,0 1,1 0,-1 0,0 0,0 0,0 0,1 0,18-7,0 0,0 1,1 1,0 2,0 0,1 1,14-1,6-1,-3 1,91-25,-160 18,-49 13,1 2,0 4,0 4,1 3,-67 22,104-22,70-11,29-15,-1-3,0-2,-1-2,0-4,-2-1,24-16,-59 30,70-44,-90 51,0 0,-1 0,1 0,0 0,-1 0,0 0,1 0,-1 0,0 0,0 1,0-1,0 0,0 0,-1 1,1-1,0 1,-1-1,1 1,-1-1,0 1,1 0,-1 0,0 0,0 0,0 0,0 0,0 1,0-1,0 0,0 1,0 0,0-1,0 1,0 0,0 0,-1 0,-23-1,1 0,-1 2,0 1,0 0,0 2,1 1,0 2,0 0,1 1,-1 2,-15 8,41-17,0-1,0 0,0 1,0-1,0 1,-1-1,1 1,0-1,0 1,0 0,0-1,-1 1,1 0,0-1,-1 1,1 0,-1 0,1 0,0 0,-1 0,0 0,1 0,-1 0,0 0,1 0,-1 0,0 0,0 0,0 0,0 0,0 0,0 0,0 0,0 0,-1 0,1 0,0 0,0 0,-1 0,1 0,-1-1,1 1,-1 0,1 0,-1 0,0 0,1-1,-1 1,0 0,1 0,-1-1,0 1,0-1,0 1,0-1,0 1,0-1,0 1,0-1,0 0,0 0,0 1,0-1,0 0,0 0,0 0,0 0,0 0,0 0,27 6,1 0,0-2,0-1,1-1,-1-1,19-3,-169 17,0 6,2 5,-103 37,201-55,36-6,253-71,-267 68,0 1,0 0,0-1,1 1,-1-1,0 1,0-1,1 0,-1 1,0-1,1 0,-1 1,1-1,-1 0,1 0,-1 0,1 1,0-1,-1 0,1 0,0 0,0 0,-1 0,1 0,0 0,0 1,0-1,0 0,0 0,0 0,1 0,-1 0,0 0,0 0,1 0,-1 1,0-1,1 0,-1 0,1 0,-1 1,1-1,-1 0,1 0,0 1,-1-1,1 1,0-1,0 0,-1 1,1 0,0-1,0 1,0-1,0 1,-1 0,1 0,0-1,-26-3,0 1,-1 1,1 1,-1 2,1 0,-16 4,-16-1,-175 8,233-11,0-1,0 1,0 0,-1-1,1 1,0 0,0-1,0 1,-1 0,1 0,0 0,-1 0,1 0,-1 0,1 0,-1 0,1 0,-1 0,0 0,0 0,1 0,-1 0,0 0,0 0,0 0,0 0,0 0,0 0,-1 0,1 0,0 0,0 0,-1 1,1-1,-1-1,1 1,-1 0,1 0,-1 0,1 0,-1 0,0 0,0-1,1 1,-1 0,0 0,0-1,0 1,0-1,0 1,0-1,0 1,0-1,0 0,0 1,0-1,0 0,0 0,0 0,0 0,0 0,0 0,0 0,-1 0,1 0,0 0,7 10,-32-5,-38-3,-20-8,1-4,0-3,-27-11,-70-50,18-11,591 175,-330-69,1-5,0-3,1-6,0-3,0-5,-1-5,1-4,96-22,-173 27,-1 0,-1-1,1-1,-1-2,0 0,-1-1,0-1,0-1,-1-1,-1-1,-1 0,0-2,0 0,13-17,-12-61,-15 90,-1 1,0 0,1 0,-1 0,1 0,0 1,0-1,0 1,0 0,1 0,-1 0,0 1,1 0,-1 0,1 0,-1 0,1 1,0-1,-1 1,1 0,0 1,0-1,2 0,-5 0,1-1,0 1,0 0,0 0,-1 1,1-1,0 1,0-1,-1 1,1 0,0 0,-1 0,1 0,-1 0,1 1,-1-1,0 1,1 0,-1-1,0 1,0 0,0 0,-1 0,1 1,0-1,-1 0,1 1,-1-1,0 1,0-1,0 1,0 2,11 17,36 52,-33-53,-1 0,-1 1,0 1,-2 0,-1 0,0 1,5 25,-10-24,-4-22</inkml:trace>
  <inkml:trace contextRef="#ctx0" brushRef="#br2" timeOffset="13405.65">20349 17488,'2'9,"-2"1,1 0,-1 0,-1 0,1 0,-2 0,0-1,0 1,0-1,-1 1,-1-1,1 0,-2 0,1 0,-1 0,-1-1,1 0,-1 0,-1-1,-2 3,-122 105,98-61,65-75,19-52,-52 71,-1 1,1-1,-1 0,1 0,-1 1,0-1,0 1,0 0,0 0,0-1,0 1,0 0,0 1,-1-1,1 0,0 1,0-1,-1 1,1-1,0 1,-1 0,1 0,0 0,-1 1,1-1,0 0,-1 1,1 0,0-1,0 1,0 0,-1 0,1 0,0 1,0-1,-26 7,0 2,1 1,0 0,1 2,1 2,-4 2,61-30,76-84,-108 121,-176 150,177-174,0 0,0-1,0 1,0 0,0 0,0 0,0 0,0 0,0 0,0 0,0 0,-1 0,1 1,0-1,0 0,0 1,0-1,0 0,0 1,-1-1,1 1,0-1,0 1,-1 0,1-1,0 1,-1 0,1-1,0 1,-1 0,1 0,-1 0,0-1,1 1,-1 0,1 0,-1 0,0 0,0 0,0 0,0 0,1 0,-1 0,0 0,-1 0,1-1,0 1,0 0,0 0,0 0,-1 0,1 0,0 0,-1 0,1 0,-1-1,1 1,-1 0,1 0,-1-1,0 1,335-129,-327 127,1 2,-1-1,0 1,0 0,0 0,0 1,0 0,0 0,-1 1,1-1,-1 2,1-1,-1 1,0 0,0 0,-1 0,1 1,-1 0,0 0,0 0,-1 1,0 0,0 0,0 0,0 0,-1 1,0-1,1 7,42 51,-41-58,-2-2,0-1,-1 1,1-1,1 0,-1 1,0-1,1-1,0 1,-1-1,1 1,0-1,1 0,-1 0,0-1,0 1,1-1,-1 0,1 0,1-1,-115 13,77-3,1-2,-1-1,0-1,0-2,-1-2,1 0,-1-2,1-2,-18-3,22 3,-655-60,321 55,337 2,38 0,362 36,-552-69,-38-14,2-9,-185-82,-103-67,467 198,24 9,24 10,257 104,113 24,-385-136,1 1,-1-1,0 0,1 0,-1 0,1 0,0 0,-1 0,1 0,0 0,-1 1,1-1,0 0,0 0,0 0,0 0,0-1,0 1,0 0,0 0,1 1,-1-1,0 0,0 0,1 0,-1 0,1 0,-1 0,1 0,-1 0,1 0,-1 1,1-1,0 0,0 1,-1-1,1 0,0 1,0-1,0 1,0-1,-1 1,1-1,0 1,0 0,0-1,0 1,0 0,0 0,0 0,0 0,0 0,0 0,0 0,0 0,0 0,0 0,0 0,0 1,0-1,1 1,-15-20,-1 2,0-1,-2 2,1 0,-2 1,0 0,-1 2,0 0,-1 1,-17-8,3-1,-118-67,-4 6,-64-20,206 94,50 19,358 135,-362-140,-39-26,-28-8,-1 2,-1 2,-2 1,0 2,-2 1,-1-2,-339-167,347 169,34 20,-1 0,1 0,-1 0,1 0,-1 0,1 0,-1 0,1 0,-1 0,0 0,1 0,-1 0,1 0,-1-1,1 1,-1 0,0 0,1-1,-1 1,1 0,-1 0,0-1,1 1,-1 0,0-1,0 1,1-1,-1 1,0 0,0-1,1 1,-1-1,0 1,0-1,0 1,0 0,0-1,0 1,0-1,0 1,0-1,0 1,0-1,0 1,0-1,0 1,0-1,0 1,0 0,-1-1,1 1,0-1,0 1,-1 0,1-1,0 1,0-1,-1 1,1 0,-1-1,1 1,0 0,-1 0,1-1,0 1,-1 0,21-1,0 1,1 1,-1 1,0 1,0 1,0 0,13 6,6 0,463 106,-502-118,1-1,0 1,0-1,-1 1,1-1,-1 1,0-1,0 1,0-1,0 1,0-1,-1 1,1-1,-1 1,1-1,-1 1,0-1,0 1,0 0,0-1,-1 1,1 0,0 0,-1 0,0 0,1 0,-1 0,0 1,-2-2,-73-58,76 59,0 0,0 1,0-1,1 0,-1 0,1 0,-1 0,1 0,0 0,0 0,0 0,0 0,0 0,0 0,0 0,1 0,-1 0,1 0,0 0,-1 0,1 0,0 1,0-1,0 0,0 1,1-1,-1 0,0 1,1-1,-1 1,1 0,-1 0,1-1,-1 1,1 0,0 0,0 0,0 1,0-1,-1 0,1 1,0-1,0 1,0 0,0-1,0 1,0 0,1 0,14-3,-13 1,-1 1,1-1,-1 1,1 0,0 0,0 0,0 0,-1 1,1-1,0 1,0 0,0 1,0-1,0 1,-1-1,1 1,0 0,0 0,-1 1,1-1,-1 1,1 0,-1 0,1 0,-1 0,0 1,0-1,0 1,-1 0,1-1,-1 1,1 1,0 0,80 149,6-4,7-5,6-3,6-6,45 38,20-12,-92-118,-110-73,-202-147,78 63,4-7,-98-106,226 204,2-2,1 0,0-1,2 0,1-2,2 0,0 0,-2-13,-14-18,-1 1,-4 2,-1 1,-3 2,-10-8,0 6,-2 1,-2 3,-33-23,20 17,-231-187,230 197,-1 2,-3 3,-20-7,-42-24,91 50,1-2,0-2,2-1,2-2,0-2,2-1,-10-15,-128-133,162 170,0-1,1 0,0-1,1 1,0-2,1 1,1-1,0-1,0 1,2-1,-1-4,7 13,1 1,0 0,0 0,0 0,0 0,1 0,0 1,0 0,0 0,1 0,-1 0,1 0,0 1,0 0,0 0,1 0,-1 1,1 0,-1 0,1 0,0 1,0 0,-1 0,1 0,0 1,0-1,0 2,2-1,167-9,-10-4,-123 20,-42-7,0 0,30-5,-29 3,-1 0,0 0,0 0,0 0,0 0,0 1,0-1,0 0,-1 0,1 0,-1 0,1 0,-1 0,0 1,0-1,0 0,0 1,0-1,0 0,0 1,0-1,-1 1,1 0,-1-1,1 1,-1 0,1 0,-1 0,0 0,1 0,-1 0,0 1,0-1,0 1,1-1,-1 1,0-1,0 1,0 0,-1 0,-8-6,-11-7,1-1,0-1,1-1,1-1,1-1,0 0,-9-13,19 22,0-1,0 0,1 0,1 0,-1-1,2 0,0 0,0 0,1-1,0 0,1 0,0 0,1 0,0 0,1 0,1-1,0 1,0 0,1-2,1 8,0 1,-1-1,2 1,-1-1,0 1,1 0,0 0,1 0,-1 0,1 1,0 0,0-1,0 1,0 0,1 1,0-1,-1 1,1 0,1 0,-1 1,0-1,1 1,-1 0,1 1,-1-1,1 1,0 0,0 1,0-1,0 1,118-6,-101 3,1 0,-1-2,0 0,-1-2,1 0,-1-2,0 0,-9 2,0 0,0-1,0 0,-1-1,0 0,-1-1,0-1,0 1,-1-2,2-3,33-34,-5 12,-25 24,-1 0,0-1,-1 0,-1-1,0 0,-1-1,6-12,39-60,-49 77</inkml:trace>
  <inkml:trace contextRef="#ctx0" brushRef="#br2" timeOffset="15129.62">18561 13931,'-24'46,"2"-27,-1-2,0-1,-1-1,-1-1,0-1,-1-1,0-1,-25 6,-36 17,-30 19,-246 92,-223 3,542-139,28-4</inkml:trace>
  <inkml:trace contextRef="#ctx0" brushRef="#br2" timeOffset="19319.32">17696 14477,'-144'10,"-83"4,2 9,1 10,2 10,1 10,4 9,2 10,-33 23,118-25,175-77,481-232,-369 163,639-300,-750 352,-92 23,-124 49,2 7,2 7,4 8,-23 19,160-77,-1144 572,1136-575,494-306,773-439,-1189 704,-87 37,-86 42,2 6,-86 50,168-81,-640 350,-211 175,823-504,109-81,1254-1100,-1241 1093,761-639,-798 675,16-15,1 1,0 1,2 2,1 1,0 2,10-2,-2 12,-41 7,1 0,0 1,-1-1,1 0,0 0,-1 0,1 1,-1-1,1 0,-1 1,1-1,0 0,-1 1,1-1,-1 1,0-1,1 1,-1-1,1 1,-1-1,0 1,1 0,-1-1,0 1,0-1,1 1,-1 0,0-1,0 1,0 0,0-1,0 1,0-1,0 1,0 0,0-1,0 1,0 0,-1-1,1 1,0 0,0-1,0 1,-1-1,1 1,0-1,-1 1,1 0,-1-1,1 0,-1 1,1-1,-1 1,1-1,-1 1,1-1,-1 0,0 1,-147 142,107-110,-1557 1201,1497-1159,100-76,0 1,0 0,1 0,-1-1,0 1,0 0,1-1,-1 1,0-1,1 1,-1-1,1 1,-1-1,0 1,1-1,-1 1,1-1,0 0,-1 1,1-1,0 0,-1 0,1 1,0-1,0 0,-1 0,1 1,0-1,0 0,0 0,0 0,0 1,0-1,0 0,0 0,1 0,-1 1,0-1,0 0,1 0,-1 1,0-1,1 0,-1 1,1-1,-1 0,1 1,-1-1,1 1,-1-1,1 1,-1-1,1 1,0-1,0 1,-1 0,1-1,0 1,-1 0,1-1,0 1,0 0,0 0,49-74,4 2,2 2,20-13,-30 31,541-575,28 25,-357 361,-258 241,0-1,0 0,0 0,0 1,0-1,1 0,-1 0,0 1,0-1,1 0,-1 1,1-1,-1 1,0-1,1 0,-1 1,1-1,0 1,-1-1,1 1,-1-1,1 1,0 0,-1-1,1 1,0 0,-1 0,1-1,0 1,-1 0,1 0,0 0,0 0,-1 0,1 0,0 0,0 0,-1 0,1 0,0 0,0 0,-1 1,1-1,0 0,-1 0,1 1,0-1,-1 1,1-1,-1 0,1 1,0-1,-1 1,1 0,-1-1,1 1,-1-1,0 1,1 0,-1-1,0 1,1 0,-1-1,0 1,0 0,0-1,1 1,-1 0,0 0,-106 142,84-119,-103 109,-5-6,-6-6,-62 39,117-111,80-50,0 0,0 0,0 0,0-1,0 1,0 0,0 0,0-1,1 1,-1 0,0-1,1 1,-1 0,1-1,0 1,-1-1,1 1,0-1,0 1,0-1,0 1,0-1,0 1,1-1,-1 1,0-1,1 1,-1-1,1 1,0 0,-1-1,1 1,0 0,0-1,0 1,22-49,2 1,2 1,3 1,1 2,2 1,2 2,8-5,-42 46,208-223,9 10,123-86,-280 247,-57 49,17-14,-31 21,-314 256,222-170,81-76,43-37,93-78,5 4,4 6,38-15,67-51,-166 100,-94 53,-16 16,0 2,1 2,0 2,1 3,-1 2,3-3,-50 22,2 4,-68 45,122-57,37-33,-1 1,1-1,0 1,0 0,0-1,0 1,0 0,0-1,0 1,0-1,0 1,0 0,0-1,0 1,0 0,0-1,0 1,1-1,-1 1,0 0,1-1,-1 1,0-1,1 1,-1-1,0 1,1-1,-1 1,1-1,-1 1,1-1,-1 0,1 1,0-1,-1 0,1 0,-1 1,1-1,0 0,-1 0,1 0,-1 0,1 1,0-1,-1 0,1 0,0 0,-1-1,1 1,0 0,-1 0,1 0,-1 0,1-1,0 1,-1 0,1 0,-1-1,1 1,-1 0,1-1,-1 1,1-1,-1 1,1-1,-1 1,1-1,59-10,0-2,0-3,55-23,-47 16,103-36,320-91,-404 144,-86 7,0 0,-1 0,0 0,1 0,-1 0,0 0,1 1,-1-1,0 0,0 0,0 0,0 0,0 0,0 1,-1-1,1 0,0 0,0 0,-1 0,1 0,-1 0,1 0,-1 0,1 0,-1 0,0 0,1 0,-1 0,0 0,0-1,0 1,0 0,0 0,1-1,-1 1,0-1,-1 1,1-1,0 1,0-1,0 1,0-1,-242 158,151-104,-85 54,6 8,-54 54,158-115,2 4,3 2,2 3,4 3,2 2,-42 73,82-119,1 1,2 0,0 0,1 1,2 0,0 1,-2 19,9-37,-1 1,2 0,-1 0,1 0,1-1,-1 1,2 0,-1 0,1-1,0 1,1-1,0 0,0 1,1-1,0-1,0 1,1 0,0-1,1 0,-1 0,1-1,0 0,1 0,6 5,18 6,1-1,1-2,0-1,0-1,2-2,-1-2,1-1,0-1,1-2,-1-2,8-1,-22 1,295 26,-317-27,0 0,1-1,-1 1,0 0,1-1,-1 1,0 0,1 0,-1-1,1 1,-1 0,1 0,0 0,-1 0,1 0,0 0,0 0,-1 0,1 0,0 0,0 0,0 0,0-1,0 1,0 0,1 0,-1 0,0 0,0 0,1 0,-1 0,1 0,-1 0,1 0,-1-1,1 1,-1 0,1 0,0-1,-1 1,1 0,0-1,-1 1,1-1,0 1,0-1,0 1,0-1,0 1,0-1,-1 0,1 1,0-1,0 0,1 0,-44 16,-1-2,0-2,-1-2,-32 4,33-7,-119 14,163-22,-1 1,1-1,-1 0,1 1,-1-1,1 0,-1 1,0-1,1 0,-1 0,0 1,0-1,1 0,-1 0,0 1,0-1,0 0,0 0,0 0,0 1,0-1,0 0,0 0,-1 0,1 1,0-1,0 0,-1 0,1 1,0-1,-1 0,1 1,-1-1,1 0,-1 1,1-1,-1 1,1-1,-1 1,0-1,1 1,-1-1,0 1,0-1,1 1,-1 0,0 0,0-1,1 1,-1 0,0 0,0 0,0 0,1 0,-1 0,0 0,0 0,0 0,1 0,-1 0,0 1,0-1,1 0,-1 0,0 1,0-1,56-42,-52 40,329-197,-330 199,-1 0,0 0,0 0,0 0,0 0,1-1,-1 1,0 0,0 0,0-1,0 1,0-1,0 1,0-1,0 0,0 1,0-1,0 0,0 0,0 0,0 1,0-1,-1 0,1 0,0 0,-1 0,1 0,-1 0,1-1,-1 1,0 0,1 0,-1 0,0 0,0 0,0-1,0 1,0 0,0 0,0 0,0-1,0 1,0 0,-1 0,1 0,0 0,-1 0,1-1,-1 1,0 0,1 0,-1 0,0 0,1 1,-1-1,0 0,0 0,0 0,0 1,0-1,0 0,0 0,-18 0,0 1,-1 1,1 0,0 2,0 0,1 1,-1 0,1 2,-4 2,9-4,-108 39,3 5,2 5,2 6,3 4,3 5,2 5,-77 71,99-76</inkml:trace>
  <inkml:trace contextRef="#ctx0" brushRef="#br2" timeOffset="32124.47">18586 17917,'0'0,"0"0,-18-1,-11-10,0 0,0-2,1-1,1-1,1-2,0-1,-8-7,25 19,-696-521,512 419,-4 7,-5 10,-3 8,-4 10,-3 8,-49-1,-1596-362,788 252,860 142,397 70,377 70,291 103,831 307,-1471-451,-3 9,-3 10,107 62,-295-131,-22-15,0 0,0 0,-1 0,1 0,0 0,-1 0,1 0,0 0,0 0,-1 0,1 0,0 1,-1-1,1 0,0 0,0 0,-1 0,1 0,0 0,0 1,0-1,-1 0,1 0,0 0,0 1,0-1,-1 0,1 0,0 1,0-1,0 0,0 0,0 1,0-1,-1 0,1 0,0 1,0-1,0 0,0 1,0-1,0 0,0 0,0 1,0-1,0 0,1 1,-1-1,0 0,0 0,0 1,0-1,0 0,0 0,1 1,-218-52,170 36,-192-61,4-11,4-10,-108-68,202 76,136 88,1 1,-1-1,0 1,0-1,0 0,0 1,1-1,-1 0,0 1,1-1,-1 0,0 0,1 0,-1 1,1-1,-1 0,1 0,0 0,-1 0,1 0,0 0,0 0,0 0,-1 0,1 0,0 0,0 0,1 0,-1 0,0 0,0 0,0 0,1 0,-1 0,0 0,1 0,-1 0,1 0,-1 1,1-1,-1 0,1 0,0 0,-1 1,1-1,0 0,0 0,51-11,10 15,-1 3,1 2,-2 3,1 3,29 12,-44-14,1083 337,-917-306,-211-43,0 1,1-1,-1 0,0 1,0-1,1 0,-1 0,0 0,1 0,-1 0,0 0,1 0,-1-1,0 1,1 0,-1-1,0 1,0-1,1 1,-1-1,0 0,0 1,0-1,0 0,0 0,0 0,0 0,0 0,0 0,0 0,-1 0,1 0,0 0,-1 0,1 0,-1-1,1 1,-1 0,1-1,-1 1,0 0,0-1,0 1,0 0,0-1,0 1,0 0,0-1,0 1,-1 0,1 0,0-1,-1 1,1 0,-1 0,0-1,1 1,-1 0,0 0,0 0,1 0,-1 0,-16-21,-1 1,0 1,-2 0,0 1,-1 2,-22-15,10 6,-445-329,477 355,1 0,-1 0,0 0,1 0,-1 0,0 0,1 0,-1 0,0 0,1 0,-1 0,0-1,1 1,-1 0,0-1,1 1,-1 0,1-1,-1 1,1-1,-1 1,1-1,-1 1,1-1,-1 1,1-1,-1 1,1-1,0 1,-1-1,1 0,0 1,0-1,0 0,-1 1,1-1,0 0,0 1,0-1,0 0,0 0,0 1,0-1,0 0,1 1,-1-1,0 0,0 1,0-1,1 1,-1-1,0 0,1 1,-1-1,1 1,-1-1,1 1,-1-1,1 1,-1-1,1 1,-1-1,222 91,123 71,-332-163,-43-20,-102-59,-4 6,-4 6,-2 7,-11 2,-185-30,-301-112,325 109,-3 14,-4 13,-230-13,504 75,-7-3,-1 3,1 2,-1 3,-42 6,97-6,0-1,1 0,-1 1,0-1,1 1,-1-1,0 1,0-1,1 1,-1-1,0 1,0-1,0 1,0-1,0 1,0-1,0 1,0-1,0 1,0-1,0 1,0-1,0 1,0-1,0 1,-1-1,1 1,0-1,0 1,-1-1,1 1,0-1,0 1,-1-1,1 0,-1 1,1-1,0 0,-1 1,1-1,-1 0,1 0,-1 1,1-1,-1 0,1 0,-1 0,1 1,-1-1,1 0,-1 0,1 0,-1 0,1 0,-1 0,1 0,-1 0,1 0,-1-1,1 1,-1 0,0 0,45 19,464 99,-324-82,236 53,-5 18,-4 17,39 36,-54 12,-365-147,-31-24,1 0,-1 0,0-1,-1 1,1 0,0-1,0 1,0 0,0-1,0 1,-1 0,1-1,0 1,-1 0,1-1,0 1,-1-1,1 1,-1 0,1-1,-1 1,1-1,-1 1,1-1,-1 0,1 1,-1-1,0 0,1 1,-1-1,0 0,1 0,-1 1,0-1,1 0,-1 0,0 0,1 0,-1 0,0 0,0 0,1 0,-1 0,0 0,1-1,-1 1,0 0,1 0,-1-1,0 1,1 0,-1-1,-40-1,0-3,0-1,0-2,1-1,0-2,-14-8,10 5,-1374-477,608 249,734 213,94 19,264 42,-243-25,615 137,-8 29,-8 28,360 176,-815-323,-182-54,0 1,0-1,0 0,0 1,1-1,-1 0,0 0,0 0,0 0,0 0,0 0,0 0,1 0,-1 0,0-1,0 1,0 0,0-1,0 1,0-1,0 1,0-1,0 0,0 1,0-1,0 0,-1 0,1 0,0 1,0-1,-1 0,1 0,-1 0,1 0,-1 0,1 0,-1 0,1 0,-1 0,0-1,0 1,1 0,-1 0,0 0,0 0,0 0,0 0,-1-1,1 1,0 0,0 0,-1 0,1 0,0 0,-1 0,1 0,-37-56,-16 7,-2 3,-1 1,-3 4,-20-10,35 23,-994-624,569 392,449 253,50 23,308 136,142 95,-388-185,-116-62,-421-173,289 114,-4 7,-1 7,-2 6,-2 8,-1 8,-1 6,0 8,-1 7,0 8,-158 24,247-6,79-23,-1 1,0-1,1 1,0-1,-1 1,1-1,-1 1,1 0,0-1,-1 1,1-1,0 1,-1 0,1-1,0 1,0 0,0-1,0 1,0 0,0 0,0-1,0 1,0 0,0-1,0 1,0 0,0-1,1 1,-1 0,0-1,0 1,1 0,-1-1,0 1,1-1,-1 1,1-1,-1 1,1-1,-1 1,1-1,-1 1,1-1,0 0,-1 1,1-1,-1 0,1 1,0-1,-1 0,1 0,0 0,-1 1,1-1,0 0,0 0,43 16,41 3,1-4,0-4,54-1,-74-6,1020 104,-1007-99,-112-24,-583-151,604 162,-71-41,82 43,1 0,0 1,0-1,0 0,0 1,0-1,0 1,0-1,1 0,-1 1,1-1,-1 1,1-1,-1 0,1 1,0 0,0-1,0 1,0-1,0 1,0 0,0 0,0 0,0-1,1 1,-1 0,0 1,1-1,-1 0,1 0,-1 0,1 1,-1-1,1 1,-1 0,1-1,0 1,-1 0,3 0,51-18,0 3,1 2,1 3,15 1,0-2,13-2,-4 3,0-4,-1-3,0-4,65-27,-138 46,0 0,-1 0,1-1,-1 0,0 0,0-1,0 0,0 0,-1 0,1-1,-1 0,0 0,0 0,-1 0,0-1,0 0,0 0,-1 0,1 0,-1 0,-1-1,1 1,-1-1,-1 0,1 0,-1 0,0 0,-1 0,1 0,-1 0,-1 0,1 0,-1 0,-1 0,1 0,-1 1,0-1,-2-4,-73-101,78 111,0-1,0 1,-1 0,1-1,0 1,0 0,0 0,1-1,-1 1,0 0,0 0,1 1,-1-1,0 0,1 0,-1 1,1-1,-1 0,1 1,-1 0,1-1,-1 1,1 0,0 0,-1 0,1 0,-1 0,1 0,-1 0,1 0,0 1,-1-1,1 1,-2-1,116 9,-115-10,0 1,0-1,0 0,-1 1,1-1,0 0,0 0,-1 1,1-1,0 0,-1 0,1 0,-1 0,1 0,-1 0,1 0,-1 0,0 0,1 0,-1 0,0 0,0-1,0 1,0 0,0 0,0 0,0 0,0 0,-1 0,1 0,0 0,-1 0,1 0,0 0,-1 0,1 0,-1 0,0 0,1 0,-1 0,0 0,0 0,1 1,-1-1,0 0,0 1,0-1,0 0,0 1,0-1,0 1,0 0,0-1,0 1,-16-31,19 28,1 1,-1-1,1 1,0 0,-1 0,1 0,0 0,0 1,1-1,-1 1,0 0,0 0,1 0,-1 0,0 0,1 1,-1 0,1-1,-1 1,1 0,2 1,-3-1,193-1,-196 1,-1 1,0-1,1 0,-1 1,0-1,1 0,-1 1,1-1,-1 1,1-1,-1 1,1 0,-1-1,1 1,0-1,-1 1,1 0,0-1,-1 1,1 0,0-1,0 1,0 0,-1-1,1 1,0 0,0 0,0-1,0 1,0 0,0 0,1-1,-1 1,0 0,0-1,0 1,1 0,-1-1,0 1,1 0,-1-1,1 1,-1-1,1 1,-1-1,1 1,-1-1,1 1,-1-1,1 1,-1-1,1 0,0 1,-1-1,1 0,0 1,-1-1,1 0,0 0,0 0,-1 0,1 0,0 0,-1 0,1 0,0 0,0 0,-92 27,-34 19,123-45,1 0,-1 0,1 1,-1-1,1 0,0 1,0-1,-1 1,1-1,0 1,1 0,-1-1,0 1,0 0,1 0,-1 0,1-1,-1 1,1 0,0 0,0 0,0 0,0 0,0-1,0 1,1 0,-1 0,1 0,-1 0,1 0,-1-1,1 1,0 0,0-1,0 1,0-1,0 1,0-1,1 1,-1-1,0 1,1-1,-1 0,2 1,76 55,-67-50,-10-6,-3 0,1-1,-1 0,1 1,-1-1,1 1,0-1,-1 0,1 1,0-1,-1 1,1-1,0 1,0-1,0 1,-1-1,1 1,0-1,0 1,0 0,0-1,0 1,0-1,0 1,0-1,0 1,0-1,0 1,0 0,1-1,-1 1,0-1,0 1,1-1,-1 1,0-1,0 0,1 1,-1-1,1 1,-1-1,0 0,1 1,-1-1,1 1,-1-1,1 0,-1 0,1 1,-1-1,1 0,-1 0,1 0,-1 0,1 0,-1 1,1-1,-1 0,1 0,0 0,-1 0,1-1,-1 1,1 0,-163-6,161 7,-1-1,1 1,0 0,0-1,0 1,0 0,0 0,0 0,0 0,0 0,0 0,0 0,1 0,-1 0,0 0,1 1,-1-1,1 0,-1 0,1 1,0-1,-1 0,1 1,0-1,0 0,0 1,0-1,0 0,0 1,1-1,-1 0,0 1,1-1,-1 0,0 0,1 1,0-1,-1 0,1 0,0 0,0 1,34 53,-32-51,-1-2,-2 0,1 0,-1-1,1 1,0 0,0-1,-1 1,1-1,0 1,0-1,1 0,-1 1,0-1,0 0,1 0,-1 0,0 0,1 0,-1 0,1 0,-1 0,1 0,0-1,-1 1,1-1,0 1,-1-1,1 0,0 0,0 0,-1 0,1 0,0 0,0 0,-1 0,1-1,0 1,0-1,-1 1,1-1,-1 1,1-1,-1 0,2-1,-37-10,29 13,1 1,-1-1,1 1,0 0,0 0,-1 1,2-1,-1 1,0 0,0 0,1 0,0 1,0-1,0 1,0-1,0 1,1 0,-1 0,1 1,0-1,1 0,-1 1,1-1,-1 1,1-1,1 1,-1 0,1-1,0 1,0 0,0-1,1 4,29 153,30 9,-37-114,-3 1,-2 1,-3 1,0 16,-13-70,-1 0,0 0,0 0,0 0,-1 1,0-1,0 0,0 0,-1 0,1 1,-1-1,-1 0,1 0,-1 0,0 0,0-1,0 1,0 0,-1-1,0 0,0 1,0-1,0 0,-1-1,0 1,0 0,0-1,0 0,0 0,-1 0,1-1,-1 0,1 1,-1-1,0-1,0 1,0-1,-1 0,-11 1,0-1,0-1,0 0,0-1,0-1,0-1,0 0,1-1,-1-1,1-1,0 0,0-1,-3-3,19 10,1 0,-1 0,0 0,1 0,-1 0,0 0,1 0,-1 0,0 0,1 0,-1 0,0 0,1-1,-1 1,0 0,0 0,1 0,-1 0,0-1,0 1,1 0,-1 0,0-1,0 1,0 0,1 0,-1-1,0 1,0 0,0-1,0 1,0 0,0-1,0 1,0 0,1-1,-1 1,0 0,0 0,-1-1,1 1,0 0,0-1,0 1,38 4,227 46,-264-49,-1-1,1 1,0-1,0 1,-1-1,1 0,0 0,0 1,-1-1,1 0,0 0,0 0,0 0,-1 0,1 0,0 0,0 0,0 0,0 0,-1 0,1-1,0 1,0 0,-1 0,1-1,0 1,0-1,-1 1,1-1,0 1,-1-1,1 1,-1-1,1 1,-1-1,1 0,-1 1,1-1,-1 0,0 1,1-1,-1 0,0 0,1 0,-1 1,0-1,0 0,0 0,0 0,0 1,0-1,0 0,0 0,0 0,0 1,0-1,-1 0,1 0,0 0,-1 1,1-1,0 0,-1 1,1-1,-1 0,1 0,-44-42,-123-82,-6 6,-90-41,4 2,206 126,27 18,1-1,0-1,1-1,1-2,1 0,0-1,1-1,-14-19,33 37,0 0,1 0,-1 0,0 0,1 0,0 0,0 0,0 0,0-1,0 1,0 0,1-1,0 1,0-1,0 1,0 0,0-1,1 1,-1 0,1-1,0 1,0 0,0-1,0 1,1 0,-1 0,1 0,0 0,0 1,0-1,0 0,0 1,1-1,-1 1,1 0,0 0,0 0,1-1,125-52,-20 31,2 6,0 5,68 1,37-4,-174 9,-76-4,-155 1,1 8,-161 21,315-17,-240 24,274-26,0 1,0-1,0 0,1 0,-1 0,0 0,0 1,0-1,0 0,0 0,1 0,-1 1,0-1,0 0,0 0,0 1,0-1,0 0,0 0,0 1,0-1,0 0,0 0,0 1,0-1,0 0,0 0,0 1,0-1,0 0,0 0,0 1,0-1,-1 0,1 0,0 0,0 1,0-1,0 0,-1 0,31 6,0-3,0-2,0-1,0-1,0-1,0-2,0-1,-1-2,0 0,0-2,6-4,-32 13,0-1,-1 1,1 0,-1-1,1 0,-1 0,1 0,-1 0,1 0,-1 0,0-1,1 1,-1-1,0 1,0-1,0 0,0 0,-1 0,1 0,0 0,-1 0,1-1,-1 1,0 0,0-1,0 1,0-1,0 1,-1-1,1 1,-1-1,1 0,-1 1,0-1,0 0,0 1,-1-1,1 0,-1 1,1-1,-1 0,0 1,0-1,0 1,0 0,0-1,-1 1,1 0,-1 0,1-1,-2 1,-19-14,-2 2,0 1,-1 0,0 2,-1 1,0 1,-1 1,1 1,-2 2,-19-2,41 6,-85-15,0 5,-2 3,1 5,-32 4,793-90,-636 90,-42 15,-57 12,-1-2,-1-3,-42 8,22-7,-1160 340,788-247,549-118,1271-97,-1307 93,-87-1,-1201-46,820 22,2-17,-12-22,382 61,12 3,-1 0,2-3,-1 0,1-2,0-2,1 0,-12-8,40 20,0 0,1 0,-1 0,0 0,0 0,0 0,1 0,-1-1,0 1,0 0,1 0,-1-1,0 1,1 0,-1-1,0 1,1-1,-1 1,0-1,1 1,-1-1,1 1,-1-1,1 0,-1 1,1-1,0 0,-1 1,1-1,0 0,-1 1,1-1,0 0,0 0,0 1,-1-1,1 0,0 0,0 0,0 1,1-1,-1 0,0 0,0 1,0-1,0 0,1 0,-1 1,0-1,1 0,-1 1,1-1,-1 0,0 1,1-1,0 0,-1 1,1-1,-1 1,1-1,0 1,-1 0,1-1,0 1,-1-1,1 1,0 0,58-7,28 17,-1 3,0 4,-1 4,8 7,-12-5,830 252,-882-261,-49-8,-37-15,0-2,1-2,0-2,-7-7,-6 0,-183-56,14-1,-3 11,-3 10,-3 10,-41 7,250 37,1 2,0 2,0 1,-1 2,-18 5,58-8,-1 1,0-1,1 1,-1 0,0 0,0 0,0-1,1 1,-1 0,0 0,0 0,0 1,-1-1,1 0,0 0,0 0,-1 1,1-1,0 0,-1 1,1-1,-1 1,0-1,1 1,-1-1,0 1,0-1,0 0,0 1,0-1,-1 1,1-1,0 1,0-1,-1 1,1-1,-1 0,0 1,1-1,-1 0,0 0,0 1,0-1,0 0,0 0,0 0,0 0,0 0,0 0,0 0,0-1,-1 1,1 0,0-1,-1 1,1-1,0 1,-1-1,1 1,-1-1,1 0,-1 0,1 0,-1 0,1 0,-1 0,1 0,-2-1,43 23,1-3,1-1,0-2,1-2,37 7,-36-10,585 144,165-2,-508-102,2-12,2-13,0-13,1-13,18-13,88-34,-379 47,-30 4,-33 5,-306 41,-1-16,-2-15,0-16,0-15,1-16,-24-18,-515-116,843 156,93 27,852 248,779 297,-1523-497,-152-69,0-1,-1 1,1 0,-1-1,1 1,0 0,-1 0,1-1,-1 1,1 0,-1 0,1 0,-1 0,1-1,-1 1,1 0,-1 0,0 0,1 0,-1 0,1 1,-1-1,1 0,-1 0,1 0,-1 0,1 0,-1 1,1-1,-1 0,1 0,0 1,-1-1,1 0,-1 1,1-1,0 1,-1-1,1 0,0 1,0-1,-1 1,1-1,0 1,0-1,-1 1,1-1,0 1,0-1,0 1,0-1,0 1,0-1,0 1,0-1,0 1,0-1,0 1,0-1,0 1,-389-98,-1494-324,1488 361,374 60,31 5,39 8,-43-11,371 90,-34-10,-5 14,27 26,-264-75,-131-52,-193-98,-105-73,116 61,-187-94,602 278,215 69,421 78,-818-212,13 5,2-2,-1-2,1-2,0 0,0-3,13-2,-46 3,-1-1,0 0,1 0,-1 0,0-1,0 1,1 0,-1-1,0 0,0 1,1-1,-1 0,0 0,0 0,0 0,0-1,-1 1,1 0,0-1,0 0,-1 1,1-1,-1 0,1 0,-1 1,0-1,0 0,0-1,0 1,0 0,0 0,-1 0,1 0,-1-1,1 1,-1 0,0-1,0 1,0 0,0 0,0-1,-1 1,1 0,-1-1,1 1,-1 0,0 0,0 0,0 0,0 0,0 0,0 0,-1 0,1 0,-1 0,1 1,-2-2,-16-16,0 1,-2 1,0 0,-1 1,-1 2,0 0,-1 2,0 0,-1 2,0 0,0 2,-3 1,-81-35,239 70,12-1,-139-26,0 0,-1 1,1-1,-1 1,1-1,-1 1,1 0,-1 0,0 0,0 0,0 1,0-1,0 0,-1 1,1 0,-1-1,1 1,-1 0,0 0,0-1,0 1,-1 0,1 0,-1 0,1 0,-1 0,0 2,10 28,102 119,-99-197,14-13,2 1,3 2,2 1,3 2,1 1,3 2,20-16,-33 32,628-680,-488 560,-168 145,-24 13,-31 14,23-13,25-4</inkml:trace>
  <inkml:trace contextRef="#ctx0" brushRef="#br2" timeOffset="42312.51">13020 14958,'-104'6,"-315"-66,362 46,0-2,1-3,1-2,1-3,1-1,1-4,-28-20,-283-117,46 14,-84-50,278 143,2-6,-106-76,75 24,-118-88,37 68,-14-32,58 19,52 22,88 75,-11-1,-47-50,-113-116,24 10,46 53,-28-75,-75-92,230 296,1-1,1-2,2 0,1 0,1-2,-9-28,-141-266,-3 14,-45-71,13-202,151 468,41 92</inkml:trace>
  <inkml:trace contextRef="#ctx0" brushRef="#br2" timeOffset="45072.45">7200 9743,'-11'-27,"-45"-87,47 95,-1 0,-1 1,0 1,-2 0,0 0,-1 1,0 1,-1 1,-1 0,0 0,-6-2,-29-27,-5-1,-2 3,-1 2,-2 3,-59-25,96 49,-1 1,0 1,-1 1,0 2,-1 0,-10 0,13 3</inkml:trace>
  <inkml:trace contextRef="#ctx0" brushRef="#br2" timeOffset="49308.22">6472 7507,'0'0,"0"0,0 0,0 0,-1 28,-10 21,-1-1,-3 0,-2-1,-1 0,-3-2,-21 34,13-17,2 1,3 2,3 0,-6 36,4-15,-139 285,143-319,3 0,2 2,2-1,3 2,2-1,1 28,1 28,10 208,1-273,-4-12,2 0,2-1,1 1,1-1,2-1,1 1,2-2,9 18,-12-37,0 1,1-2,0 1,1-1,0-1,0 0,1-1,0 0,1-1,0-1,0 0,0-1,1 0,12 2,-13-3</inkml:trace>
  <inkml:trace contextRef="#ctx0" brushRef="#br2" timeOffset="54212.36">6088 9984,'-122'-31,"-333"-73,265 75,-172-2,-638-2,-181 41,325-15,45-19,290 19,252 1,259 6</inkml:trace>
  <inkml:trace contextRef="#ctx0" brushRef="#br2" timeOffset="60502.38">5763 10264,'-40'32,"-110"67,-82 82,-166 123,203-126,178-164,2-1,0 2,1 0,0 1,1 0,1 1,1 1,0-1,1 2,1-1,1 2,0-1,2 1,0 0,2 0,0 1,-1 19,1 3,3 0,2 0,1 0,2-1,3 1,1-1,1 0,14 33,0-27,3-1,1-2,2-1,2-1,28 29,-34-44,1-1,1-2,2-1,0-1,2-1,0-2,1-1,1-2,1-1,10 3,-15-10,0-1,1-1,0-2,0-1,0-1,0-2,1 0,-1-3,0 0,0-2,18-5,-12-3,0-2,0-2,-1-1,-1-1,-1-2,-1-2,20-17,-45 34,1 0,-2 0,1 0,0-1,-1 0,0-1,-1 1,1-1,-1 0,-1-1,1 1,-1-1,-1 0,1 0,-1 0,-1 0,1-1,-1 1,-1-1,0 1,0-1,0-7,-2 1,1 12</inkml:trace>
  <inkml:trace contextRef="#ctx0" brushRef="#br2" timeOffset="83629.36">6244 8300,'0'0,"0"0,0 0,0 0,0 0,0 0,0 0,0 0,0 0,0 0,0 0,0 0,0 0,0 0,0 0,0 0,0 0,0 0,0 0,0 0,0 0,0 0,11-15,26-211,31 56,39-148,-102 295,2 0,0 1,1 0,2 0,0 1,1 0,1 1,1 0,1 1,1 1,0 0,1 1,11-8,-19 18,1 0,0 1,0 0,0 0,1 1,0 0,0 1,0 0,0 1,1 0,-1 0,1 1,0 1,0 0,0 0,0 1,-1 0,1 1,0 0,0 1,0 1,-1-1,1 1,-1 1,0 0,0 1,0 0,-1 0,0 1,7 4,4 9,0 0,-1 1,-2 1,0 1,-1 0,-1 2,-1-1,-1 2,-1 0,-1 0,-1 1,-2 0,0 1,-2 0,-1 0,-1 0,-2 0,0 1,-2 9,-23 420,-35 400,51-817,-3 0,0 0,-3 0,-1-2,-2 0,-2 0,-10 13,-75 152,-20-79,69-77,-3-1,-1-4,-37 20,73-50,-152 67,161-75,0 0,0 0,0-1,0-1,-1 0,1-1,-1-1,0 0,1-1,-1 0,1-1,0 0,-1-1,1-1,0 0,1 0,-1-2,1 1,-3-3,5-1,0 1,1-1,0 0,1-1,0 0,1-1,0 1,0-1,1-1,0 1,1-1,1 0,0 0,0 0,1-1,1 1,0-1,1 0,0 0,1-10,0-99,5 0,6 0,10-35,-14 104,58-637,-63 650,2 1,2-1,1 1,2 1,2 0,1 0,2 1,11-19,121-307,-127 319,3 1,1 0,2 2,16-19,24-41,-43 69,2 0,2 1,0 2,2 0,29-21,-34 29,41-40,-2 15,-48 36</inkml:trace>
  <inkml:trace contextRef="#ctx0" brushRef="#br2" timeOffset="87479.92">7115 7305,'-74'-32,"-38"-1,-109 29,-116 28,130-17,-962-8,595-22,-161-34,50 25,-835 27,903-31,93-15,364 27,52 17,71 4,3 0</inkml:trace>
  <inkml:trace contextRef="#ctx0" brushRef="#br1" timeOffset="126352.15">17442 12569,'-81'52,"72"-48,-1 1,1 0,0 0,0 1,0 0,1 1,0 0,0 0,1 0,0 1,-1 2,-3 7,-2 0,1-1,-2 0,0-1,-1-1,0 0,-1-1,-15 9,-190 184,99-108,123-96,0 0,0 0,0 0,0 0,0 0,1 0,-1-1,0 1,1 0,-1-1,1 1,0-1,-1 0,1 1,0-1,0 0,0 0,0 0,0 0,0-1,0 1,0 0,0-1,1 1,-1-1,0 0,0 0,0 0,0 0,1 0,-1-1,0 1,0 0,0-1,0 0,0 1,1-2,10 3,103 16,-1 5,-1 4,68 28,26 27,-101-43,-106-40,0 0,-1 1,1-1,0 0,0 0,-1 0,0 1,1-1,-1 0,0 0,0 0,0 0,0 0,0 0,0 0,0 0,-1 0,1 1,-1-1,1 0,-1 0,0 0,0 1,0-1,0 0,0 1,0-1,-1 0,-1-6,-121-395,35 152,85 245,4 6</inkml:trace>
  <inkml:trace contextRef="#ctx0" brushRef="#br1" timeOffset="128250.7">17410 12861,'0'0,"0"0,0 0,0 0,0 0,6 27,-6-20,-17 64,15-72,2 1</inkml:trace>
  <inkml:trace contextRef="#ctx0" brushRef="#br1" timeOffset="131731.18">17644 12874,'10'6,"0"0,1-1,-1 0,1-1,0 0,1-1,-1 0,0-1,1 0,0-1,-1 0,1-1,0 0,-1-1,1 0,-1-1,1 0,-1-1,6-2,473-89,-144 38,269-6,-338 28,174-49,-362 65,316-68,-197 30,-36 23,-76 81,251 109,-335-154,-12-3</inkml:trace>
  <inkml:trace contextRef="#ctx0" brushRef="#br1" timeOffset="134939.32">20979 12354,'129'-124,"-108"101,-2 0,-1-2,-1 0,-1-2,-1 1,-1-2,-2 0,0 0,-1-5,12-20,9-12,-7 112,-57 80,24-92,-1-3,2 0,1 1,1 0,2 0,1 0,2 23,2-49,-1 1,2 0,-1-1,1 0,0 1,0-1,1-1,0 1,0 0,1-1,0 0,0 0,0 0,1-1,0 1,0-1,0-1,1 1,-1-1,1 0,7 2,4 3,2-1,-1-1,1-1,0 0,0-2,1 0,14 0,31 4,-18 32,-36-13,-12-25</inkml:trace>
  <inkml:trace contextRef="#ctx0" brushRef="#br1" timeOffset="137357.53">20498 12153,'0'0,"0"0,0 0,0 0,0 0,0 0,0 0,0 0,6 21,-7-12,0-1,-1 0,0 1,-1-1,0 0,0 0,-1-1,0 1,0-1,-1 1,0-1,0-1,0 1,-1-1,0 0,-2 1,-34 46,33-43,2 0,-1 0,2 1,-1-1,1 2,1-1,0 1,1 0,0 0,0 0,1 0,1 1,0-1,1 1,1-1,0 1,0 0,1-1,1 1,0-1,0 1,2-1,-1 0,6 10,60 74,-58-84</inkml:trace>
  <inkml:trace contextRef="#ctx0" brushRef="#br1" timeOffset="138230.04">20095 12205,'7'34,"-9"-23,0 0,-1 0,0 0,-1-1,0 1,-1-1,0 0,-1 0,0-1,0 1,-1-1,0 0,-1-1,0 0,0 0,-2 0,-79 113,87-111,0-1,0 1,0-1,2 1,-1 0,1-1,0 1,1 0,0-1,1 1,0-1,0 1,1-1,0 0,1 0,0 0,0 0,1-1,0 1,3 2,131 150,-120-143,-2-2</inkml:trace>
  <inkml:trace contextRef="#ctx0" brushRef="#br1" timeOffset="139121.49">19829 12205,'-20'27,"0"-7,2 1,0 1,2 1,0 1,2 0,1 1,0 0,2 1,-7 23,11-31,0 0,1 0,0 0,2 1,0-1,1 1,1 0,1 0,1 0,0 0,1 0,1 0,1 0,1 0,1 0,0-1,1 0,1 0,1 0,96 131,-87-131</inkml:trace>
  <inkml:trace contextRef="#ctx0" brushRef="#br1" timeOffset="140039.61">19471 12296,'-8'26,"-179"187,178-200,0 1,1 0,1 1,1 0,0 0,1 0,0 1,1 0,1 0,1 0,0 0,1 0,0 1,2-1,0 0,1 0,0 0,1 0,1 0,1 0,0-1,1 0,1 0,0 0,1-1,0 0,1-1,2 2,81 92,-75-88</inkml:trace>
  <inkml:trace contextRef="#ctx0" brushRef="#br1" timeOffset="141053.79">19042 12335,'-4'29,"0"-7,-1-1,-1 1,-1-1,-1-1,-1 0,0 0,-2 0,0-1,-13 16,16-24,1 1,0-1,1 1,0 0,1 0,0 1,1-1,0 1,1 0,1 0,0 1,1-1,0 0,1 1,0-1,1 0,1 1,0-1,1 0,0 0,1 0,1-1,2 6,11 20,1 0,2-1,2-1,1-1,2-1,1-2,2 0,29 24,-39-38</inkml:trace>
  <inkml:trace contextRef="#ctx0" brushRef="#br1" timeOffset="141939.69">18802 12218,'0'0,"0"0,6 46,-8-28,0-1,-1 1,-1-1,0 0,-2-1,0 1,0-1,-2 0,0 0,-1-1,0 0,-1-1,-10 11,-40 69,53-79,0 0,1 1,1 0,0 0,2 1,0-1,0 1,2-1,0 1,1 0,0 0,2-1,0 1,1 0,0-1,1 0,1 0,1 0,0 0,6 9,17 32,3-1,3-2,1-1,33 34,-18-25,-30-39</inkml:trace>
  <inkml:trace contextRef="#ctx0" brushRef="#br1" timeOffset="142921.41">18599 12198,'-2'15,"-2"-1,0 0,-1 0,0 0,-1 0,-1-1,0 0,0 0,-1-1,-1 0,0 0,-1-1,0 0,-1-1,0 0,-1 0,-27 30,-139 150,172-181,0 0,0 1,1 0,0-1,1 2,0-1,1 0,0 1,1 0,0-1,0 1,1 0,1 0,-1 0,2 0,0 0,0 0,1 0,0-1,1 1,0-1,1 1,4 6,7 18,2-1,1-1,2-1,1-1,1-1,9 8,138 146,-139-153</inkml:trace>
  <inkml:trace contextRef="#ctx0" brushRef="#br1" timeOffset="143907.17">18352 12159,'0'0,"-14"20,-34 22,-92 98,44-21,74-96,0 0,2 2,2 0,0 1,1 1,2 0,0 1,2 1,-7 25,17-39,2 0,-1 0,2 1,0-1,1 0,0 0,1 1,1-1,0 0,2-1,-1 1,2-1,0 0,0 0,4 4,131 190,-82-138,-31-40</inkml:trace>
  <inkml:trace contextRef="#ctx0" brushRef="#br1" timeOffset="160920.34">17904 17049,'0'0,"0"0,0 0,-22-9,-215-78,-309-213,324 177,-6 9,-4 10,-5 11,-4 10,-72-8,192 66,0 4,-1 7,-32 3,49 11,1 4,-1 5,-30 10,28-20,91-2</inkml:trace>
  <inkml:trace contextRef="#ctx0" brushRef="#br1" timeOffset="163420.29">14646 15664,'0'0,"0"0,-4-12,0 17,1 1,-1-1,1 1,0 0,0 0,1 0,0 0,0 0,0 1,1-1,0 1,0-1,1 1,0-1,0 1,0-1,1 4,-1-1,1 589,-2-590,0 1,0-1,0 0,-1 0,0 0,-1 0,1 0,-2 0,1-1,-1 1,0-1,-1 0,1 0,-1 0,-6 5,6-12,1 0,-1 0,0 0,1 0,-1-1,1 0,-1 0,1 0,-1 0,1-1,0 0,-1 0,1 0,0 0,0-1,1 0,-1 1,0-1,1-1,0 1,0 0,0-1,-2-2,-7-5,-75-66,-3 5,-3 3,-59-31,-83-18,230 117,0 0,-1-1,1 1,0-1,0 0,0-1,0 1,0-1,1 0,-1 0,1-1,0 1,0-1,0 0,0 0,1-1,-1 1,1-1,0 1,1-1,-1 0,1 0,0 0,0 0,1-1,-1 1,1 0,0-1,1 1,-1-5,5 6,1 0,-1 0,1 0,0 0,0 1,1 0,-1 0,1 0,-1 1,1 0,0 0,0 0,0 1,0 0,0 0,0 0,0 1,1 0,19-5,160-38,245-43,-270 69,-154 16</inkml:trace>
  <inkml:trace contextRef="#ctx0" brushRef="#br1" timeOffset="164410.66">15185 15684,'10'-36,"-7"25,3-12,-21 40,-6 22,2 1,2 1,1 1,3 0,1 1,2 0,3 1,1 0,-1 43,3-43,1 1,2 0,2 0,1 0,4 1,0-10</inkml:trace>
  <inkml:trace contextRef="#ctx0" brushRef="#br1" timeOffset="165136.16">15634 15696,'-39'40,"24"-17,2 1,0 0,1 1,2 0,1 1,0 0,2 0,1 1,1 0,2 0,0 0,2 0,1 13,0-36,-5 28,1 0,2 0,1 0,2 0,1 0,1 0,2 0,1 0,2-1,0 0,3-1,0 0,2 0,5 6,-3-15</inkml:trace>
  <inkml:trace contextRef="#ctx0" brushRef="#br1" timeOffset="165722.9">16019 15891,'-47'44,"39"-25,1 1,1-1,1 1,1 0,0 0,2 1,0-1,1 1,2 18,-1-12,-1-2,-2 46,3 0,3 0,11 60,-7-98</inkml:trace>
  <inkml:trace contextRef="#ctx0" brushRef="#br1" timeOffset="166288.91">16357 16009,'-9'34,"1"-12,-7 11,1 1,1 1,2 0,2 0,1 1,2 0,1 1,2-1,1 1,2 0,3 8,16 46,-12-70</inkml:trace>
  <inkml:trace contextRef="#ctx0" brushRef="#br1" timeOffset="166876.38">16766 16165,'-7'2,"0"0,0 1,0 0,0 1,1 0,0 0,-1 0,1 0,1 1,-1 0,1 0,0 1,0 0,0-1,1 2,-7 12,2 0,0 1,1 0,1 1,1-1,1 1,0 0,2 1,0-1,2 1,0-1,2 1,0-1,1 1,2-1,0 0,6 18,33 71,-28-80</inkml:trace>
  <inkml:trace contextRef="#ctx0" brushRef="#br1" timeOffset="167396.81">17059 16366,'0'0,"-4"124,1-85,1 1,2 0,2 0,2-1,1 1,2-1,7 22,-3-30</inkml:trace>
  <inkml:trace contextRef="#ctx0" brushRef="#br1" timeOffset="167881.69">17488 16613,'-11'32,"-1"4,1 0,1 1,2 1,2-1,1 1,2 0,2 0,2 19,-1-31</inkml:trace>
  <inkml:trace contextRef="#ctx0" brushRef="#br1" timeOffset="168371.79">17696 16821,'0'1,"0"1,0 0,0 2,0 1,0 1,0 3,0 3,0 3,0 3,0 3,0 2,0-3</inkml:trace>
  <inkml:trace contextRef="#ctx0" brushRef="#br1" timeOffset="169577.05">18243 17042,'-58'32,"40"-28,-1 0,0-2,0 0,0-1,0 0,0-2,0 0,0-2,-13-3,26 7,1 0,-1 0,0 0,1 1,0-1,-1 1,1 1,0-1,0 1,0 0,0 0,0 0,1 0,-1 1,1 0,-1 2,3 0,0 1,1 0,0 0,0 0,1 0,0 0,0 0,1 0,0-1,0 1,0 0,1 0,0 0,0-1,1 1,0-1,0 0,1 0,-1 0,1 0,0-1,1 1,0-1,-1 0,4 2,3 8,115 170,-125-182,0-1,0 1,0-1,0 1,1-1,-1 0,1 1,0-1,0 0,0 0,0 0,0 0,0-1,0 1,0-1,1 1,-1-1,1 0,-1 0,1 0,-1 0,1 0,0 0,-1-1,1 1,0-1,0 0,-1 0,1 0,0 0,0-1,-1 1,1-1,0 1,-1-1,1 0,-1 0,1 0,-1 0,1-1,-1 1,0-1,1 1,-1-1,0 0,0 0,0 0,0 0,69-181,-66 163</inkml:trace>
  <inkml:trace contextRef="#ctx0" brushRef="#br1" timeOffset="170704.47">14399 15872,'0'0,"0"0,0 0,0 0,0 0,0 0,0 0</inkml:trace>
  <inkml:trace contextRef="#ctx0" brushRef="#br1" timeOffset="180335.2">17124 13226,'-14'26,"-50"79,57-77,7-26,-1 0,1 0,0-1,1 1,-1 0,0 0,0 0,1 0,-1 0,1-1,0 1,0 0,-1 0,1-1,0 1,0-1,1 1,-1-1,0 1,0-1,1 0,-1 1,1-1,-1 0,1 0,-1 0,1 0,0 0,-1-1,1 1,0 0,0-1,0 1,-1-1,1 0,0 0,0 1,0-1,0 0,0-1,0 1,0 0,0-1,92-24,-71 17,187-20,-123 7,-7 8,-30 1,-86-6,-25 2,-1 2,0 3,-63-4,180 5,-54 10,0 0,-1 0,1 0,0 0,0 0,-1 0,1-1,0 1,0 0,-1 0,1-1,0 1,0 0,-1-1,1 1,0-1,-1 1,1-1,-1 1,1-1,-1 1,1-1,-1 1,1-1,-1 0,1 1,-1-1,0 0,1 0,-1 1,0-1,0 0,0 1,1-1,-1 0,0 0,0 0,0 1,0-1,0 0,0 0,-1 1,1-1,0 0,0 0,0 1,-1-1,1 0,0 0,-1 1,1-1,-1 1,1-1,-1 0,1 1,-1-1,1 1,-1-1,1 1,-1-1,0 1,0-1,-42-28,-107-28,214 62,140 37,-205-42,1 0,0 1,-1-1,1 0,0 1,0-1,-1 0,1 1,0-1,0 1,-1-1,1 0,0 1,0-1,0 1,0-1,-1 1,1-1,0 0,0 1,0-1,0 1,0-1,0 1,0-1,1 1,-1-1,0 1,0-1,0 0,0 1,0-1,1 1,-1-1,0 0,0 1,1-1,-1 0,0 1,1-1,-149-42,144 42,1 1,0 0,-1-1,1 1,0 0,0 0,-1 1,1-1,0 1,0 0,1 0,-1 0,0 0,1 0,-1 0,1 1,-1-1,1 1,0 0,0-1,0 1,1 0,-1 0,1 1,-1-1,1 0,0 0,1 1,-1-1,0 0,1 1,0-1,-1 1,2-1,-1 0,0 1,1-1,-1 1,1-1,0 0,0 0,1 2,-2 12,-7-14,7-3</inkml:trace>
  <inkml:trace contextRef="#ctx0" brushRef="#br1" timeOffset="193318.6">14483 16399,'0'0,"0"0,0 0,0 0,-22 17,7-15,-1-1,1 0,-1-1,1-1,0 0,-1-1,1 0,0-2,0 0,-8-3,19 6,-58-11,-1 2,0 3,-1 3,1 3,-11 3,-51-2,10-18,115 16,0 0,0 0,1 0,-1 0,0 0,1 0,0 0,-1 0,1 0,0 0,0 0,0 1,0-1,0 0,0 1,0-1,1 1,-1-1,1 1,-1 0,1-1,-1 1,1 0,0 0,0 0,-1 0,1 0,0 1,0-1,0 1,0-1,0 1,4-4,193-130,19 16,-211 115,-1 0,1 1,0-1,-1 2,1-1,0 1,0 0,0 0,0 1,0 0,1 0,-1 1,0 0,0 0,-1 1,1-1,0 1,0 1,-1 0,1 0,-1 0,0 0,0 1,0 0,-1 0,4 4,118 113,-126-121,-1 1,0 0,1-1,-1 1,0 0,1 0,-1-1,0 1,0 0,0 0,1-1,-1 1,0 0,0 0,0-1,0 1,-1 0,1 0,0 0,0-1,0 1,-1 0,1 0,0-1,-1 1,1 0,0-1,-1 1,1 0,-1-1,1 1,-1-1,1 1,-1-1,0 1,1-1,-1 1,0-1,1 0,-1 1,0-1,1 0,-1 1,0-1,0 0,1 0,-1 0,0 0,0 0,0 0,1 0,-1 0,0 0,0 0,1 0,-1 0,0-1,0 1,1 0,-1-1,0 1,0-1,-60-5,57 5,-37-5,0 0,-1 3,1 2,-1 1,1 2,-18 4,8 26,109-23,58-9,-286 39,170-39,0 1,0-1,0 0,0 1,0-1,1 0,-1 0,0 1,0-1,0 0,0 1,0-1,0 0,0 1,0-1,0 0,0 1,0-1,0 0,0 1,0-1,-1 0,1 0,0 1,0-1,0 0,0 1,0-1,-1 0,1 0,0 1,0-1,0 0,-1 0,1 0,0 1,-1-1,1 0,0 0,0 0,-1 0,1 0,0 0,-1 1,1-1,0 0,299-15,-293 17,-1-1,1 1,0-1,0 0,0 0,0-1,1 1,-1-1,0-1,0 1,0-1,0 0,0-1,0 1,0-1,-1 0,1-1,-1 1,1-1,-1 0,0-1,0 1,0-1,0 0,-1 0,0-1,1 1,-2-1,1 0,0 0,-1 0,0 0,0-1,-1 1,2-5,-4 7,0 0,-1 0,1-1,-1 1,1 0,-1 0,0 0,-1 0,1 0,0 0,-1 0,1 0,-1 0,0 1,0-1,0 0,0 1,-1 0,1 0,-3-2,-14-40,15 38,4 4,-1-1,0 1,0 0,0 0,0-1,0 1,0 0,-1 0,1 0,-1 1,1-1,-1 0,0 0,0 1,1-1,-1 1,0 0,-1-1,1 1,0 0,0 0,0 1,-1-1,-1 0,3 34,2-31,0 0,0 0,-1 1,1-1,0 0,-1 0,1 0,-1 0,0 1,1-1,-1 0,0 0,0 1,-1-1,1 0,0 0,-1 0,0 1,1-1,-1 0,0 0,0 0,0 0,0 0,0 0,-1 0,1-1,-1 1,1 0,-1-1,0 1,1-1,-1 0,0 1,0-1,0 0,0 0,0 0,0 0,0-1,0 1,0 0,-1-1,1 0,0 1,0-1,-3 0,-95 0,134 21,93 17,-61 1,-76-41,-17-8,-1 2,0 0,0 2,-1 2,0 0,-6 1,14 1,-24-16,93 29,1 9,-38-15,-1 0,1 0,0-1,0 0,1-1,-1-1,1 0,-1 0,1-1,0 0,0-1,0-1,-9 0,-1 0,0 0,0 0,0 0,0-1,0 1,0-1,0 1,0-1,-1 0,1 0,0 0,-1 0,0 0,1 0,-1 0,0 0,0 0,0-1,-1 1,1 0,0-1,-1 1,0-1,1 1,-1-1,0 1,0-1,0 1,-1 0,1-1,-1 1,1-1,-1 1,0 0,0-1,0 1,0 0,0 0,0 0,-1 0,1 0,-1 0,1 0,-1 0,0 1,0-1,0 0,-1 0,-35-30,-2 1,-1 2,-2 2,-1 2,0 2,-2 1,-25-6,-52-20,176 42,70-13,-130 9,19 9,165-2,-127-3,36-5,-34-3,-10 15,-40-1,0 1,0-1,-1 1,1 0,0-1,-1 1,1 0,0 0,-1 0,1 1,-1-1,0 0,1 0,-1 1,0-1,0 1,0-1,0 1,0-1,0 1,0 0,0-1,-1 1,1 0,-1 0,1 0,-1-1,0 1,1 0,-1 0,0 0,-1 0,1 0,0-1,0 1,-1 0,1 1,-24 79,16-62,-55 146,64-167,-1 0,0 0,0 0,0 0,0 0,0 0,0 0,0-1,0 1,-1 0,1 0,0 0,-1 0,1 0,-1 0,1 0,-1 0,1 0,-1 0,0 0,0 1,1-1,-1 0,0 0,0 0,0 1,0-1,0 1,0-1,0 1,0-1,0 1,0-1,0 1,0 0,0-1,0 1,0 0,0 0,0 0,0 0,-1 0,1 0,0 0,0 1,0-1,0 0,0 1,0-1,0 0,0 1,0-1,0 1,0 0,0-1,0 1,0 0,0-1,1 1,-1 0,0 0,1 0,-1 0,0 0,1 0,-1 0,1 0,-1 0,-13-90,15 89,0 0,0 0,0 0,1 0,-1 0,0 0,0 0,0 0,0 1,0-1,0 0,1 1,-1-1,0 1,0-1,0 1,0-1,0 1,-1 0,1-1,0 1,0 0,0 0,0 0,-1 0,1 0,0 0,-1 0,1 0,-1 0,1 0,-1 0,0 0,1 0,-1 0,0 0,0 1,0-1,0 0,0 0,0 0,11 106,-35-127,-27-67,41 66,-1 1,-1 0,-1 0,-1 1,0 1,-1 1,-16-14,-14 41,42-10,0 0,0 1,0-1,0 1,0 0,0 0,0 0,0 0,1 1,-1-1,0 1,1 0,-1-1,1 1,-1 0,1 1,0-1,0 0,0 1,0-1,0 1,1-1,-1 1,1 0,0 0,0 0,0 0,0-1,0 2,0-1,1 0,0 0,-1 0,1 0,0 0,1 0,-1 0,0 0,1 0,0 3,-3-4,0 0,0 0,0-1,0 1,-1 0,1-1,-1 0,1 0,-1 1,1-1,-1-1,0 1,1 0,-1-1,0 1,0-1,0 0,1 0,-1 0,0 0,0-1,0 1,1-1,-1 1,0-1,1 0,-1 0,1 0,-2-1,-68-53,42 48,41 23,22 0,0 3,-1 0,0 2,-2 2,21 20,114 65,-152-102,-10-4</inkml:trace>
  <inkml:trace contextRef="#ctx0" brushRef="#br3" timeOffset="-202165.54">11687 8583,'44'36,"-32"-27,0-1,0 0,1-1,0 0,0-1,1 0,0-1,0-1,0 0,0-1,1-1,-1 0,1-1,0-1,-1 0,1 0,0-2,-1 0,1-1,10-3,6-2,1-1,-1-1,-1-2,0-2,0 0,-1-2,-1-1,-1-1,-1-2,0-1,15-16,-14 6,0-1,-3-1,0-2,-3 0,-1-1,3-10,22-37,-23 39,-1-2,-3 0,-1-1,-3-1,-1-1,-3 1,-2-2,-2 1,-2-1,-3-20,2 18,2 0,3 0,1 1,3 0,2 1,8-16,-10 34,-1 1,-2-2,-1 1,-2-1,1-21,25-59,5 42,-5 119,-30-43,119 513,-110-485,2-1,1-1,2 0,1-1,1-1,1 0,9 8,1 3,141 200,-130-198,2-2,2-1,1-3,2-2,1-2,2-2,1-2,27 9,-20-12,-16-5,1-2,1-2,0-1,1-3,0-2,1-1,0-3,10-1,-18-4,0-3,0-1,0-2,-1-1,0-2,0-2,-1-1,0-2,-1-1,-1-2,0-2,10-7,46-40,-4-3,-2-4,-4-4,-3-3,-3-4,-4-2,38-65,108-202,8-82,-206 403,-2-1,-1-1,-1 0,-2-1,-2 0,-1-1,-1 0,-2-1,-2 1,-1-1,-2 0,-1-9,-4 26,-3 26,-6 32,0 23,3 1,2 0,3 1,3-1,3 1,2 0,3-1,3 0,3 0,5 8,109 285,-108-306,3-1,1-1,3-1,2 0,1-3,3 0,2-2,1-1,2-2,20 16,-26-25,1-1,1-2,1-1,1-2,2-1,0-2,1-1,1-2,1-2,0-1,35 7,-45-15,0-1,1-2,-1 0,1-3,-1 0,1-2,0-1,-1-1,0-2,1 0,-2-3,1 0,-1-2,-1 0,1-2,-2-2,3-2,53-43,-2-4,-3-4,-3-3,-4-2,-2-4,-4-3,20-36,-42 61,40-61,-5-3,34-75,-91 146,-1-1,-3-1,-2 0,-2-1,-2-1,-3 1,-1-1,-3-1,-2 1,-3 0,-1-1,-3 1,-2 1,-3-3,-12-37,11 115,70 219,-37-175,1 5,-4-5,3 0,3 0,3-3,3 0,36 58,219 234,-195-234,71 76,-118-161,1-2,3-1,0-3,3-2,0-2,2-3,54 20,-74-34,2-1,-1-2,1-2,0-1,1-1,-1-2,1-1,0-2,0-2,-1-1,1-1,-1-2,33-11,-31 4,1-1,-2-2,0-2,-1-1,-1-2,-1-1,0-1,-2-2,-1-1,-1-1,18-24,16-25,-4-4,-2-2,-5-2,0-8,8-12,-26 52,-3-1,-3-2,-1-1,-4-1,14-51,-17 26,-3-1,-4 0,-1-24,-9 70,-10-121,8 158,-1-1,0 0,1 1,-1-1,1 1,-1-1,0 1,1-1,-1 1,0-1,0 1,1-1,-1 1,0 0,0-1,0 1,1 0,-1 0,0 0,0 0,0 0,0 0,1 0,-1 0,0 0,0 0,0 0,0 0,1 1,-1-1,0 0,0 1,0-1,1 0,-1 1,0-1,1 1,-1-1,0 1,1 0,-1-1,1 1,-1 0,1-1,-1 1,1 0,-1-1,1 1,0 0,-1 0,1 0,-33 41,14 24,74 33,-39-50,83 200,-16-116,6-4,5-4,57 53,-97-117,2-3,3-2,2-3,3-3,1-2,3-4,1-2,3-4,0-3,3-2,0-5,2-2,1-4,1-3,1-4,59 3,-103-12,-1-2,1-2,0-1,0-2,0-1,-1-2,1-1,-1-2,0-1,-1-2,0-2,0-1,-2-1,1-2,-2-1,0-1,-1-2,-1-1,-1-2,4-5,15-26,-2-1,-2-3,-3-1,-3-2,-2-2,-3-1,9-30,103-424,-131 479,-2-1,-1 0,-2 0,-2-1,-1 0,-3-1,-1 1,-2 0,-6-37,-9 30,15 48,1-1,-1 0,0 1,0-1,1 1,-1-1,0 1,0-1,1 1,-1-1,0 1,0 0,0-1,0 1,0 0,0 0,1 0,-1 0,0 0,0 0,0 0,0 0,0 0,0 0,0 0,0 1,0-1,1 0,-1 1,0-1,0 0,0 1,1-1,-1 1,0-1,0 1,1 0,-1-1,1 1,-1 0,0-1,1 1,-1 0,1 0,0 0,-1-1,1 1,-1 0,1 0,0 0,-9 16,1 0,1 0,1 1,0 0,1 0,1 1,1-1,0 1,1 0,2-1,0 1,1 13,-1 1,1 61,4 1,4-1,4-1,11 29,-23-115,6 32,1 1,1-1,3-1,1 0,2 0,1-2,21 35,5-13,1-1,4-2,1-2,3-2,2-3,3-2,1-2,11 3,-7-12,2-3,0-3,2-3,1-2,1-4,1-2,1-3,0-3,1-4,0-2,0-4,0-2,0-4,0-2,-1-4,0-3,22-8,-14-1,-2-3,-1-3,-1-3,-2-3,-1-4,-2-2,-1-4,-3-2,-2-3,-2-3,-2-2,-3-3,-2-2,8-16,-36 47,-1-2,-2 0,-1-1,-1-1,-1-1,-3-1,0 0,-2-2,-2 1,-1-1,-2-1,-1 0,1-27,-8 10,-2-1,-2 1,-3 0,-2 0,-2 0,-3 1,-2 1,-4-6,19 59,-1 0,1 0,-1 0,1 0,-1 0,1 0,-1-1,1 1,-1 0,0 0,1-1,-1 1,0 0,0-1,1 1,-1-1,0 1,0-1,0 1,0-1,0 0,0 1,0-1,0 0,0 0,0 0,0 1,0-1,0 0,0-1,0 1,0 0,0 0,0 0,0 0,0-1,0 1,0 0,1-1,-1 1,0-1,0 1,0-1,0 0,1 1,-1-1,0 0,1 1,-1-1,0 0,1 0,-1 0,1 0,-1 0,1 1,-1-1,1 0,0 0,0 0,-1 0,1 0,0 0,0-1,-16 50,3 0,1 0,3 1,1 1,3 0,2 0,2 0,4 17,-3-56,-1 32,2 0,1 1,3-1,1 0,3-1,1 0,2 0,2-1,1 0,3-2,21 38,7-18,1-3,3-1,3-3,1-2,3-2,2-3,1-3,3-2,1-3,61 24,-53-21,2-3,1-4,2-2,1-5,1-2,11-2,-60-16,0-2,0 0,0-2,0-1,0-2,1-1,-1-1,0-1,-1-2,1-1,-1-1,-1-2,1-1,-2-1,1-1,-2-1,0-2,6-5,20-22,-2-2,-2-2,-2-2,-2-2,-2-2,-3-2,11-23,16-32,-5-3,24-68,-67 138,-3-1,-2 0,-1-1,-3 0,-1 0,-3-1,-1 0,-3-38,0 49,-14-75,8 135,17 34,3-2,3 1,1-2,4-1,2 0,2-2,3 1,-12-20,1 0,2-1,1-1,2-2,1 0,1-1,1-2,2 0,1-2,1-2,0 0,2-2,11 4,-14-10,1-1,-1-1,2-2,0-1,0-1,1-2,0-2,0 0,0-3,1 0,-1-2,0-2,1-1,-1-2,0-1,-1-1,1-2,-2-1,1-1,-1-2,-1-2,0 0,-2-2,1-1,20-19,-10-5,-3-3,-1 0,-3-3,-1 0,-3-2,-2-1,-2-1,-2-2,-3 0,-2-1,1-19,-9 43,-3 0,0-1,-2 0,-1 0,-2-1,-1 1,-2 0,-1-6,2 38,1 1,-1-1,1 0,0 1,-1-1,1 0,-1 1,1-1,-1 0,1 0,-1 0,1 1,-1-1,1 0,-1 0,0 0,1 0,-1 0,1 0,-1 0,1 0,-1 0,1 0,-1 0,0 0,1 0,-1-1,1 1,-1 0,1 0,-1-1,1 1,-1 0,1-1,0 1,-1 0,1-1,-1 1,1-1,0 1,-1 0,1-1,0 1,0-1,-1 1,1-1,0 1,0-1,0 1,-1-1,1 0,0 1,0-1,0 1,0-1,0 1,0-1,0 1,0-1,1 0,-1 1,0-1,0 1,0-1,0 1,1-1,-1 1,0-1,1 1,-19 39,13 3,1 1,3 0,1 0,2 0,2-1,2 1,2-1,2 0,1-1,2 0,7 10,77 252,-77-264,2-1,2-1,1 0,2-2,1-2,2 0,1-2,1-1,2-2,1-1,6 2,-15-10,2-1,0-1,0-2,1 0,1-2,1-1,0-2,0-1,1-1,0-2,0-1,1-1,-1-2,1-2,-1 0,1-3,10-2,-7-4,-1-3,0-1,0-1,-2-2,0-1,-1-2,0-1,-2-1,0-2,-2-1,0-2,-2 0,-1-2,-1 0,-2-2,0 0,5-15,1 5,-2-1,-2-1,-1-1,-3-1,-1-1,-2-1,-3-1,-1 0,-3-1,-1 0,-3 0,0-30,-16 27,-7 99,19-15,1-1,2 1,1-1,2 0,1 0,10 23,15 63,-14-31,-10-37,2 0,2 0,2-1,2-1,8 11,71 111,-96-166,-1-4</inkml:trace>
  <inkml:trace contextRef="#ctx0" brushRef="#br3" timeOffset="-190375.05">13078 7595,'-24'21,"-185"96,201-108,29-10,33-9,54-27,-219 77,-90 45,201-85,0 0,0 0,0-1,0 1,0 0,0 0,0-1,0 1,0 0,0 0,0 0,0-1,0 1,0 0,0 0,0-1,0 1,-1 0,1 0,0 0,0-1,0 1,0 0,-1 0,1 0,0 0,0-1,0 1,-1 0,1 0,0 0,0 0,0 0,-1 0,1 0,0 0,0 0,-1-1,1 1,0 0,0 0,-1 0,19-18,-15 15,28-26,-31 28,0 0,0 1,0-1,0 0,0 1,0-1,0 0,0 0,0 1,0-1,0 0,0 1,0-1,-1 0,1 1,0-1,0 0,-1 1,1-1,0 1,-1-1,1 0,-1 1,1-1,-1 1,1-1,-1 1,1 0,-1-1,0 1,1-1,-1 1,0 0,1 0,-1-1,0 1,1 0,-1 0,0 0,1 0,-1 0,0 0,1 0,-1 0,0 0,0 0,1 0,-1 0,0 0,1 1,-1-1,0 0,1 0,-1 1,1-1,-1 1,0-1,-21 2,0 0,1 2,-1 0,1 2,-1 0,2 1,-4 3,24-10,1 0,-1 0,0 0,1 0,-1 0,0 0,1 0,-1 1,0-1,1 0,-1 0,0 0,1 1,-1-1,0 0,0 0,1 0,-1 1,0-1,0 0,0 1,1-1,-1 0,0 0,0 1,0-1,0 0,0 1,0-1,0 0,0 1,1-1,-1 0,0 1,0-1,0 0,-1 1,1-1,0 0,0 1,0-1,0 0,0 1,0-1,0 0,-1 1,1-1,0 0,0 1,0-1,-1 0,1 0,51 8,-34-6,-13-2,-1 0,0 1,0-1,0 0,1 1,-1 0,0 0,0 0,0 0,0 0,0 1,0-1,-1 1,1-1,0 1,-1 0,1 1,-1-1,0 0,0 0,0 1,0 0,0-1,0 1,-1 0,1 0,-1 0,0 0,0 0,0 0,0 0,-1 0,1 0,-1 0,1 1,-1-1,0 0,-1 0,1 0,0 1,-1-1,-1 3,1-3,-1-1,1 1,0 0,0 0,0 0,0 0,0 0,1 0,-1 0,1 0,0 1,0-1,0 0,0 0,1 0,-1 0,1 0,0 0,-1 0,2 0,-1 0,0 0,0 0,1-1,0 1,0 0,-1-1,1 1,1-1,-1 0,0 0,0 0,1 0,-1 0,1 0,0-1,0 1,-1-1,1 0,0 0,3 1,25 5,1-2,0-2,0 0,1-2,-1-2,0-1,0-1,0-2,26-7,-25 6,84-11,-144 36,-284 66,637-156,-293 82,-59 23,-282 118,308-152,1 0,-1 1,1-1,-1 0,1 0,-1 1,0-1,1 0,-1 1,1-1,-1 0,0 1,1-1,-1 1,0-1,0 1,1-1,-1 1,0-1,0 1,0-1,0 1,1-1,-1 1,0-1,0 1,0-1,0 1,0-1,0 1,0-1,-1 1,1-1,0 1,0-1,0 1,0-1,-1 1,1-1,0 0,0 1,-1-1,1 1,0-1,-1 1,1-1,0 0,-1 1,1-1,-1 0,1 1,51-2,399-63,-1216 214,475-69,206-25,-24-15,109-40,1-1,-1 1,0-1,0 1,1-1,-1 1,0-1,0 1,0-1,0 1,0-1,0 1,0-1,0 1,0-1,0 1,0-1,0 1,0-1,0 1,0-1,-1 1,1-1,0 1,0-1,-1 1,1-1,0 1,0-1,-1 0,1 1,0-1,-1 0,0 1,390-53,-293 35,705-121,-802 138,0 1,0-1,1 1,-1-1,1 1,-1 0,1-1,-1 1,1 0,-1-1,1 1,-1 0,1 0,0 0,-1-1,1 1,0 0,0 0,0 0,0-1,0 1,0 0,0 0,0 0,0 0,0-1,0 1,0 0,0 0,1 0,-1 0,0-1,1 1,-1 0,1 0,-1-1,1 1,-1 0,1-1,-1 1,1-1,-1 1,1-1,0 1,0-1,-1 1,1-1,0 1,0-1,-1 0,1 1,0-1,0 0,0 0,-1 0,1 0,-19 15,-2-2,0 0,0-1,-1-1,-1-1,1-1,-2-1,1-1,-18 3,-7 5,-528 172,575-187,0 0,0 1,1-1,-1 1,0-1,0 0,0 1,0-1,0 1,0-1,0 1,0-1,0 0,0 1,0-1,0 1,0-1,0 1,-1-1,1 0,0 1,0-1,0 1,-1-1,1 0,0 1,0-1,-1 0,1 1,0-1,-1 0,1 0,0 1,-1-1,1 0,-1 0,47-1,615-124,-215 52,-446 73,-1 0,1 1,0-1,0 0,0 1,0-1,-1 0,1 0,0 1,0-1,0 0,0 1,0-1,0 0,0 1,0-1,0 0,0 0,0 1,0-1,0 0,0 1,0-1,0 0,1 1,-1-1,0 0,0 0,0 1,0-1,1 0,-1 0,0 1,0-1,0 0,1 0,-1 0,0 1,1-1,-33 19,-83 32,-1-5,-2-6,-111 23,175-48,-148 34,203-49,0 0,0 0,-1 1,1-1,0 0,-1 1,1-1,-1 1,1-1,0 1,-1-1,1 1,-1-1,1 1,-1-1,1 1,-1 0,0-1,1 1,-1 0,0-1,1 1,-1 0,0 0,0-1,0 1,0 0,0 0,0-1,0 1,0 0,0 0,0-1,0 1,0 0,0 0,-1-1,1 1,0 0,-1-1,1 1,0 0,-1-1,1 1,-1 0,1-1,-1 1,1-1,-1 1,1-1,-1 1,0-1,1 0,-1 1,0-1,1 0,-1 1,0-1,1 0,-1 0,0 1,0-1,1 0,-1 0,0 0,0 0,1 0,-1 0,0 0,0-1,165 9,-142-10,751-65,-730 70,-61 14,-41 8,-2-2,-1-3,0-3,-33 4,31-6,-266 52,287-49,74-11,497-45,-381 34,-147 4,-1-1,1 1,-1 0,1 0,-1 0,1 0,-1 0,0 1,1-1,-1 0,1 0,-1 0,1 0,-1 1,1-1,-1 0,1 0,-1 1,1-1,0 0,-1 1,1-1,-1 1,1-1,0 0,-1 1,1-1,0 1,0-1,-1 1,1-1,0 1,0-1,0 1,-1-1,1 1,0-1,0 1,0-1,0 1,0 0,0-1,0 1,0-1,1 1,-1-1,0 1,0-1,0 1,0-1,1 1,-1-1,0 1,1-1,-1 1,0-1,1 0,-1 1,0-1,1 1,-1-1,1 0,-1 1,1-1,-1 0,1 0,-1 1,1-1,-1 0,-43 22,-397 114,439-136,-40 18,41-17,-1-1,1 1,-1 0,1-1,-1 1,1-1,-1 1,1 0,0-1,-1 1,1 0,0-1,0 1,-1 0,1 0,0-1,0 1,0 0,0 0,0-1,0 1,0 0,0 0,0-1,1 1,-1 0,0 0,0-1,1 1,-1 0,0-1,1 1,-1 0,0-1,1 1,-1 0,1-1,0 1,-1-1,1 1,-1-1,1 0,0 1,-1-1,1 1,0-1,-1 0,1 0,0 1,-1-1,1 0,0 0,0 0,-1 0,2 0,20 9,1-1,0-1,1-1,-1-1,1-1,0-2,0 0,0-1,7-2,8 2,264 15,-302-17,0 1,-1 0,1 0,0-1,-1 1,1 0,0 0,0 0,-1 0,1 0,0 0,0 0,-1 0,1 0,0 1,-1-1,1 0,0 0,0 1,-1-1,1 0,-1 1,1-1,0 0,-1 1,1-1,-1 1,1-1,-1 1,1 0,-1-1,1 1,-1-1,0 1,1 0,-1-1,0 1,1 0,-1 0,0-1,0 1,0 0,0-1,0 1,0 0,0 0,0-1,0 1,0 0,0 0,0-1,0 1,-1 0,1-1,0 1,-1 0,1-1,0 1,-1 0,1-1,-1 1,1-1,-1 1,1 0,-1-1,-41 29,-211 56,64-29,187-56,1 0,-1 0,1 0,0 0,-1 0,1 0,-1 0,1 0,-1 1,1-1,-1 0,1 1,0-1,-1 1,1 0,0 0,0-1,-1 1,1 0,0 0,0 0,0 0,0 0,0 0,0 0,0 1,1-1,-1 0,0 0,1 1,-1-1,0 0,1 1,0-1,-1 1,1-1,0 1,0-1,0 0,0 1,0-1,0 1,0-1,0 1,1-1,-1 1,0-1,1 0,0 1,-1-1,1 0,0 1,-1-1,1 0,0 0,0 0,0 0,0 0,0 0,0 0,0 0,1 0,15 7,0-1,1-1,0 0,0-2,0 0,1-1,0-1,9 0,-2 1,342 38,-366-41,0 0,1 1,-1-1,0 0,1 1,-1 0,0-1,1 1,-1 0,0 0,0 0,0 1,0-1,0 0,0 1,0 0,-1-1,1 1,0 0,-1 0,1 0,-1 0,0 0,0 0,1 0,-2 0,1 0,0 1,0-1,-1 0,1 1,-1-1,1 0,-1 1,0-1,0 0,0 1,-1-1,1 1,-1-1,1 0,-1 1,0-1,1 0,-1 0,0 1,-1-1,1 0,0 0,-1 0,1 0,-1-1,1 1,-1 0,0-1,0 1,0 0,-115 73,53-43,63-31,0-1,0 0,0 1,0-1,0 1,0-1,0 1,0 0,1-1,-1 1,0 0,0 0,0-1,1 1,-1 0,1 0,-1 0,1 0,-1 0,1 0,-1 0,1 0,0 0,-1 0,1 0,0 0,0 0,0 0,0 1,0-1,0 0,0 0,0 0,0 0,1 0,-1 0,0 0,1 0,-1 0,1 0,-1 0,1 0,-1 0,1 0,0 0,0-1,-1 1,1 0,0 0,0-1,0 1,0-1,-1 1,1 0,0-1,0 0,0 1,1-1,63 29,268 18,-332-48,0 1,0-1,1 1,-1 0,0-1,0 1,1 0,-1 0,0 0,0 0,1 0,-1 0,0 0,0 0,1 1,-1-1,0 0,0 1,0-1,0 1,1 0,-1-1,0 1,0 0,0-1,0 1,0 0,-1 0,1 0,0 0,0 0,-1 0,1 0,0 0,-1 0,1 0,-1 1,1-1,-1 0,0 0,1 0,-1 1,0-1,0 0,0 0,0 1,0-1,0 0,0 0,0 1,-1-1,1 0,-1 0,1 0,0 1,-1-1,0 0,1 0,-1 0,0 0,1 0,-1 0,0 0,0 0,0 0,0-1,0 1,0 0,0-1,0 1,-151 63,152-64,-1 1,1-1,-1 1,1-1,-1 0,1 1,-1-1,1 1,0-1,-1 1,1 0,0-1,-1 1,1-1,0 1,0 0,0-1,0 1,-1-1,1 1,0 0,0-1,0 1,0 0,1-1,-1 1,0 0,0-1,0 1,0-1,1 1,-1 0,0-1,0 1,1-1,-1 1,1-1,-1 1,0-1,1 1,-1-1,1 1,-1-1,1 0,-1 1,1-1,-1 0,1 1,0-1,-1 0,1 0,-1 0,1 1,0-1,-1 0,1 0,0 0,-1 0,1 0,-1 0,1 0,0 0,-1 0,1-1,0 1,-1 0,1 0,-1 0,1-1,0 1,53 11,-54-11,173 25,-172-25,0 0,-1 0,1 0,0 0,0 0,0 1,0-1,-1 0,1 1,0-1,0 1,-1-1,1 1,0-1,-1 1,1-1,0 1,-1-1,1 1,-1 0,1 0,-1-1,0 1,1 0,-1 0,1-1,-1 1,0 0,0 0,0 0,1-1,-1 1,0 0,0 0,0 0,0 0,0 0,-1-1,1 1,0 0,0 0,0 0,-1 0,1-1,0 1,-1 0,1 0,-1-1,1 1,-1 0,1-1,-1 1,0-1,1 1,-1 0,0-1,1 1,-1-1,0 0,0 1,1-1,-1 0,0 1,0-1,-13 17,56 3,-39-20,1 0,-1 1,0-1,0 1,0 0,0 0,0 0,0 0,0 0,0 1,0-1,-1 1,1 0,0 0,-1 0,0 0,1 0,-1 0,0 1,0-1,0 1,0-1,-1 1,1 1,1 5</inkml:trace>
  <inkml:trace contextRef="#ctx0" brushRef="#br3" timeOffset="-186450.48">16090 7614,'-74'29,"-307"146,381-175,0 0,1 1,-1-1,0 0,0 1,0-1,0 0,0 1,0-1,1 1,-1-1,0 0,0 1,0-1,0 1,0-1,0 0,-1 1,1-1,0 0,0 1,0-1,0 1,0-1,0 0,-1 1,1-1,0 0,0 1,-1-1,1 0,0 0,0 1,-1-1,1 0,0 0,-1 1,1-1,0 0,-1 0,1 0,-1 0,1 1,0-1,-1 0,1 0,0 0,-1 0,0 0,37-2,401-98,-429 103,-21 7,-27 9,-608 260,643-276,-49 30,53-32,0-1,0 1,0 0,0-1,0 1,0 0,0 0,1 0,-1 0,0 0,0 0,1 0,-1 0,1 0,-1 0,1 0,-1 1,1-1,0 0,-1 0,1 0,0 0,0 1,0-1,0 0,0 0,0 1,1-1,-1 0,0 0,0 0,1 0,-1 1,1-1,-1 0,1 0,0 0,-1 0,1 0,0 0,0 0,-1 0,1-1,0 1,1 1,12 5,0 0,0-1,1 0,0-1,0-1,0 0,0-2,1 1,-1-2,1 0,0 0,-1-2,16-2,97-9,0-5,107-30,-8 2,-152 34,-102 19,-744 127,616-106,154-28,1 0,0 0,0-1,0 1,-1 0,1 0,0 0,0 0,0 0,0 0,0 0,1 0,-1 0,0-1,0 1,1 0,-1 0,0 0,1 0,-1 0,1-1,-1 1,1 0,-1 0,1-1,0 1,-1-1,1 1,0 0,-1-1,1 1,0-1,0 1,0-1,-1 0,1 1,0-1,0 0,0 0,0 1,0-1,0 0,0 0,0 0,-1 0,1 0,0 0,0-1,0 1,0 0,0 0,0-1,0 1,-1 0,1-1,0 1,0-1,55 8,0-2,1-3,0-3,37-5,-2 1,-78 4,259-9,215 21,-469-9,-8-2,0 0,1 1,-1 1,0-1,0 2,-1 0,1 0,-1 1,1 0,6 5,-16-8,-1 0,0 1,1-1,-1 1,0-1,0 1,0-1,0 1,0-1,-1 0,1 1,0-1,-1 1,1-1,0 0,-1 1,0-1,1 0,-1 1,0-1,0 0,0 0,0 0,0 0,0 0,0 0,0 0,0 0,0 0,0 0,-1-1,1 1,0 0,-1-1,1 1,-1-1,1 1,0-1,-1 0,1 0,-1 0,1 0,-1 0,1 0,-1 0,1 0,-79 23,0-3,-2-3,-29 0,-36 7,-75 29,221-53,0 0,0 0,0 0,1 0,-1 1,0-1,0 0,0 0,1 1,-1-1,0 0,1 1,-1-1,0 0,1 1,-1-1,0 1,1-1,-1 1,1 0,-1-1,1 1,-1 0,1-1,-1 1,1 0,0-1,-1 1,1 0,0 0,0-1,0 1,-1 0,1 0,0 0,0-1,0 1,0 0,0 0,0 0,1-1,-1 1,0 0,0 0,1-1,-1 1,0 0,1 0,-1-1,0 1,1 0,-1-1,1 1,0-1,-1 1,1 0,-1-1,1 1,0-1,-1 0,1 1,0-1,-1 1,1-1,0 0,0 0,-1 1,1-1,0 0,0 0,56 23,137 3,-194-26,-1 0,0 0,1 0,-1 0,1 0,-1 1,1-1,-1 0,1 0,-1 0,1 1,0-1,-1 0,1 0,-1 1,1-1,0 0,-1 1,1-1,-1 1,1-1,0 0,0 1,-1-1,1 1,0-1,0 1,-1-1,1 1,0-1,0 1,0-1,0 1,0-1,0 1,0-1,0 1,0-1,0 1,0-1,0 1,0-1,1 1,-1-1,0 1,0-1,0 1,1-1,-1 1,0-1,1 1,-1-1,0 0,1 1,-1-1,0 0,1 1,-1-1,1 0,-1 1,1-1,-1 0,1 0,-1 0,1 1,-43 17,-165 45,208-62,-1 1,1-1,0 1,0-1,-1 0,1 1,0-1,0 0,0 0,1 1,-1-1,0 0,0 0,1 0,-1-1,0 1,1 0,-1 0,1-1,-1 1,1-1,-1 1,1-1,-1 0,1 0,-1 1,1-1,0 0,-1 0,1-1,-1 1,1 0,-1 0,1-1,0 1,-1-1,8 3,-8-2,-1-1,1 1,0 0,0 0,0 1,0-1,-1 0,1 0,0 0,0 0,0 1,-1-1,1 0,0 1,-1-1,1 1,0-1,-1 1,1-1,0 1,-1-1,1 1,-1 0,1-1,-1 1,1 0,-1-1,1 1,-1 0,0-1,1 1,-1 0,0 0,0 0,0-1,0 1,0 0,1 0,-1 0,-1 0,1-1,0 1,0 0,0 0,0 0,-1 0,-27 36,0 3,103 81,-62-90,-2 1,-2 0,0 1,-3 0,0 0,-2 0,-2 12,-7 222,4-261</inkml:trace>
  <inkml:trace contextRef="#ctx0" brushRef="#br3" timeOffset="-182035.13">18646 7191,'-2'5,"0"-1,-1 0,1 0,-1 0,1 0,-1-1,0 1,0-1,-1 0,1 0,-1 0,0 0,1 0,-1-1,0 1,-1-1,1 0,-11 8,-178 136,191-144,0 1,0-1,1 1,-1-1,1 1,-1 0,1 0,0 0,0-1,0 1,0 0,0 0,1 0,-1 1,1-1,0 0,0 0,0 0,1 0,-1 0,1 0,-1 0,1 0,0 0,0 0,0 0,1-1,-1 1,1 0,-1-1,1 1,0-1,0 1,0-1,0 0,1 0,-1 0,93 76,-94-78,1 0,0 0,-1 1,1 0,0-1,-1 1,1 0,-1-1,0 1,1 0,-1 0,1 0,-1 0,0 0,0 1,0-1,0 0,0 1,0-1,0 0,0 1,0-1,-1 1,1-1,0 1,-1 0,0-1,1 1,-1 0,0-1,0 1,0 0,0-1,0 1,0 0,0-1,0 1,-1 0,1-1,-1 1,1-1,-1 1,0 0,0-1,0 0,1 1,-1-1,-1 1,1-1,0 0,-1 1,-9 8,0-1,-1 0,0-1,-1 0,1 0,-2-2,1 0,-1 0,0-1,0-1,-7 1,-102 47,123-51,-1-1,0 0,0 0,1 1,-1-1,0 1,1-1,-1 0,0 1,1-1,-1 1,1-1,-1 1,1 0,-1-1,1 1,-1 0,1-1,-1 1,1 0,0-1,-1 1,1 0,0 0,0-1,0 1,0 0,0 0,-1 0,1-1,1 1,-1 0,0 0,0-1,0 1,0 0,0 0,1 0,-1-1,0 1,1 0,-1-1,0 1,1 0,-1-1,1 1,-1 0,1-1,0 1,-1-1,1 1,-1-1,1 1,0-1,-1 0,1 1,0-1,0 0,-1 0,1 1,0-1,0 0,-1 0,1 0,0 0,0 0,0 0,0 0,58 12,10-9,0-3,0-3,-1-3,1-3,10-6,-38 4,-73 7,-97-2,212-3,3-8,-86 15,0 0,0 0,0 0,-1-1,1 1,0 0,-1 0,1 0,-1 0,0 0,0 0,0 0,0 0,0 0,0 1,0-1,-1 0,1 0,0 1,-1-1,0 1,1 0,-1-1,0 1,0 0,0 0,-1-1,-154-90,156 90,0 1,0-1,0 0,0 1,0-1,0 0,0 0,0 0,0 1,1-1,-1 0,1 0,0 0,-1 0,1 0,0 0,0 0,0 0,0 0,1 0,-1 0,1 0,-1 0,1 0,-1 0,1 0,0 1,0-1,0 0,0 0,0 1,1-1,-1 1,0-1,1 1,-1 0,1-1,-1 1,1 0,0 0,-1 0,1 0,2 0,80-39,12 20,-253 69,156-47,0 1,-1-1,1 1,0 0,0 0,1 0,-1-1,0 1,1 0,0 0,0 0,-1 0,2 0,-1 0,0 0,1 0,-1 0,1 0,0-1,0 1,0 0,0 0,1-1,-1 1,1-1,-1 1,1-1,0 0,0 1,0-1,0 0,1 0,-1-1,0 1,1 0,-1-1,1 1,0-1,-1 0,1 0,0 0,2 0,5 7,-5-4,1-1,-1-1,0 1,0 0,0 1,0-1,0 1,-1 0,0 0,0 0,0 0,0 1,-1 0,1-1,-1 1,0 1,-1-1,1 0,-1 1,0-1,-1 1,1 0,-1-1,0 1,0 0,-1 0,0 0,0 0,0 0,-1 0,0-1,0 1,0 0,-2 3,-8 4,-1-1,0 0,-1 0,0-2,-1 1,0-2,-1 0,1-1,-2 0,0-1,-87 56,101-61,0-1,0 0,1 1,-1-1,1 1,-1 0,1-1,-1 1,1 0,0 0,0 0,0 0,0 0,0 0,0 0,1 0,-1 1,1-1,-1 0,1 0,0 1,0-1,0 0,0 0,0 1,1-1,-1 0,1 0,-1 0,1 0,0 1,0-1,0 0,0 0,0 0,0-1,0 1,1 0,-1 0,1-1,0 1,-1-1,1 1,0-1,0 0,0 1,0-1,0 0,0 0,0-1,0 1,0 0,2 0,26 12,0 0,1-2,0-1,1-2,21 3,82 23,-135-33,-1-1,1 1,-1-1,1 1,-1-1,1 1,-1-1,1 1,0-1,-1 1,1 0,0-1,-1 1,1 0,0-1,0 1,0 0,0-1,0 1,-1 0,1-1,0 1,1 0,-1-1,0 1,0 0,0-1,0 1,0 0,1-1,-1 1,0 0,1-1,-1 1,0-1,1 1,-1-1,1 1,-1-1,0 1,1-1,0 1,-1-1,1 1,-1-1,1 0,-1 1,1-1,0 0,-1 0,1 1,0-1,-1 0,2 0,-64 12,-110 10,172-21,0 1,0-1,0 0,0 0,0 0,0 0,1 0,-1 1,0-1,1 0,-1 0,0 0,1 0,-1 0,1 0,0 0,-1 0,1 0,0-1,0 1,-1 0,1 0,0-1,0 1,0 0,0-1,0 1,0-1,0 1,0-1,0 1,0-1,0 0,1 0,-1 1,0-1,0 0,0 0,0 0,0 0,0 0,1 0,-1-1,227 42,-222-36,-26-2,-30 0,-112 0,206 32,-42-34,0 0,0 1,0-1,-1 1,1-1,-1 1,1-1,-1 1,0 0,1-1,-1 1,0 0,0 0,0 0,-1 0,1 0,0 0,-1 0,1 1,-1-1,0 0,0 0,1 0,-2 0,1 1,0-1,0 0,-1 0,1 0,-1 0,1 0,-1 0,0 0,0 0,0 0,-1 1,-4 17,6-17,1 0,-1 0,1 0,0-1,-1 1,1 0,1 0,-1 0,0-1,1 1,-1-1,1 1,0-1,-1 0,1 1,1-1,-1 0,0 0,0-1,1 1,-1 0,1-1,-1 1,1-1,0 0,-1 0,1 0,1 0,16 11,-7 74,-14-42,3 0,1-1,2 1,2-1,5 15,25 10,-43 9,18 21,-13-53,1-32</inkml:trace>
  <inkml:trace contextRef="#ctx0" brushRef="#br3" timeOffset="-177197.64">21428 7289,'-43'25,"-269"158,313-183,0 0,0 1,0-1,0 0,0 0,0 1,0-1,0 1,0-1,0 1,0-1,0 1,-1 0,1-1,0 1,0 0,-1-1,1 1,0 0,-1 0,1 0,0 0,-1 0,0 0,1 0,-1 0,1 0,-1 0,0 0,0 0,0 0,1 0,-1 0,0 0,0 0,-1 0,1 0,0 0,0 0,0 0,-1 1,1-1,-1 0,1-1,0 1,-1 0,0 0,1 0,-1 0,0 0,1 0,-1-1,0 1,0 0,1-1,-1 1,0 0,0-1,0 1,0-1,0 0,0 1,0-1,0 0,0 1,0-1,0 0,0 0,0 0,-1 0,164 3,-52-7,-109 4,0-1,0 1,0 0,0 0,0 0,0 0,0 0,1 0,-1 0,0 0,0 0,0 0,0 0,0 1,0-1,0 0,0 1,-1-1,1 1,0-1,0 1,0 0,0-1,0 1,-1 0,1-1,0 1,-1 0,1 0,0 0,-1 0,1 0,-1-1,0 1,1 0,-1 0,0 0,1 0,-1 0,0 0,0 0,0 1,0-1,0 0,0 0,0 0,0 0,0 0,-1 0,1 0,0 0,-1 0,1 0,-1 0,1-1,-1 1,1 0,-1 0,0 1,-44 48,-276 152,320-202,-1 0,1 0,0 0,-1 0,1 0,0 0,-1 1,1-1,0 1,-1-1,1 1,0-1,0 1,0 0,0-1,-1 1,1 0,0 0,0 0,0 0,1 0,-1 0,0 0,0 0,1 0,-1 1,0-1,1 0,-1 0,1 1,-1-1,1 0,0 1,0-1,0 0,0 1,-1-1,2 0,-1 1,0-1,0 0,0 1,1-1,-1 0,0 1,1-1,0 0,-1 0,1 0,0 1,-1-1,1 0,0 0,0 0,0 0,0 0,0 0,0 0,0-1,0 1,0 0,0-1,1 1,-1 0,28 3,0-1,0-2,1 0,-1-2,0-1,0-2,0-1,3-1,27-3,170-21,-313 60,-304 110,333-102,101-16,30-14,-1-4,0-2,1-5,-1-2,17-6,-17 3,81-2,-190 36,-506 169,497-180,-91 47,134-62,-1 0,1 1,0-1,-1 1,1-1,0 1,-1-1,1 1,0-1,0 1,0-1,0 1,-1-1,1 1,0-1,0 1,0-1,0 1,0-1,0 1,0-1,1 1,-1-1,0 1,0-1,0 1,0-1,1 1,-1-1,0 1,0-1,1 1,-1-1,0 0,1 1,-1-1,0 0,1 1,-1-1,1 0,-1 1,1-1,-1 0,1 0,-1 1,1-1,-1 0,1 0,-1 0,1 0,-1 0,1 0,-1 0,1 0,-1 0,1 0,-1 0,1 0,-1 0,1 0,-1 0,1 0,-1-1,1 1,-1 0,1-1,42 4,457-61,-569 80,-372 101,440-122,0 0,1 0,-1 0,0 1,1-1,-1 0,1 0,-1 1,1-1,-1 0,1 1,0-1,0 0,0 1,-1-1,2 1,-1-1,0 0,0 1,0-1,0 0,1 1,-1-1,1 0,-1 1,1-1,0 0,-1 0,1 1,0-1,0 0,0 0,0 0,0 0,0 0,0 0,0-1,0 1,0 0,0 0,1-1,-1 1,0-1,0 1,1-1,-1 1,0-1,1 0,-1 0,1 0,-1 0,0 0,1 0,-1 0,0 0,2-1,32 11,0-3,0-1,1-1,0-2,0-2,21-1,6 0,-27 1,98 16,-133-16,0 0,1-1,-1 1,0 0,0 0,0 0,0 0,0 0,0 0,0 1,0-1,0 0,-1 0,1 1,0-1,-1 0,1 1,-1-1,1 1,-1-1,0 1,0-1,0 1,0-1,0 0,0 1,0-1,0 1,0-1,-1 1,1-1,0 1,-1-1,0 0,1 1,-1-1,0 0,1 1,-1-1,0 0,0 0,0 0,0 0,0 0,-1 0,1 0,0 0,-57 49,-131 55,190-105,-1 0,1 0,0 0,-1 0,1 0,0 0,-1 0,1 0,0 0,-1 1,1-1,-1 0,1 0,-1 1,1-1,0 0,-1 1,1-1,-1 0,1 1,-1-1,1 1,-1-1,0 1,1-1,-1 1,0-1,1 1,-1 0,0-1,0 1,1-1,-1 1,0 0,0-1,0 1,0 0,0-1,0 1,0-1,0 1,0 0,0-1,0 1,0 0,-1-1,1 1,0-1,0 1,-1 0,1-1,0 1,-1-1,1 1,0-1,-1 1,1-1,-1 1,1-1,-1 0,1 1,-1-1,1 0,-1 1,1-1,-1 0,0 0,1 1,-1-1,56 6,-52-6,179-3,-181 3,0 0,0 1,-1-1,1 0,0 0,-1 0,1 0,0 1,-1-1,1 0,0 1,-1-1,1 0,-1 1,1-1,-1 1,1-1,-1 1,1-1,-1 1,1-1,-1 1,0 0,1-1,-1 1,0-1,1 1,-1 0,0-1,0 1,0 0,0-1,1 1,-1 0,0 0,0-1,0 1,-1 0,1-1,0 1,0 0,0-1,0 1,-1 0,1-1,0 1,-1 0,1-1,0 1,-1-1,1 1,-1 0,1-1,-1 1,1-1,-1 0,1 1,-30 33,-93 29,107 15,22-29,21 136,92 50,-85-119,-32-110</inkml:trace>
  <inkml:trace contextRef="#ctx0" brushRef="#br3" timeOffset="-175304.98">22053 9090,'-8'23,"-63"62,60-74,0 1,0 0,1 0,0 1,1 0,1 1,0 0,-4 13,-19 65,22-57,-3-1,-1 0,-1-1,-2 0,-18 28,-68 123,98-175,0-1,-1 1,0-1,-1-1,0 1,0-1,0 0,-1 0,0-1,-1 0,1 0,-1 0,0-1,0-1,-1 1,0-1,-4 1,7-7,-1 0,1-1,-1 1,1-1,0-1,0 1,0-1,0 0,1-1,-1 1,1-1,1 0,-1 0,0-1,1 1,0-1,1 0,-1 0,-1-5,-8-8,-34-48,2-2,3-2,4-2,2-4,-85-206,112 261</inkml:trace>
  <inkml:trace contextRef="#ctx0" brushRef="#br3" timeOffset="-171016.14">19184 8622,'0'0,"0"0,-7 28,-122 175,26 108,-72 94,146-317,27-88,0-1,0 0,0 0,0 0,0 0,0 0,0 0,0 0,1-1,-1 1,0-1,1 1,-1-1,1 0,0 1,-1-1,1 0,0 0,0 0,0 0,0 0,1 0,-1 0,0 0,1 0,0-1,-1 1,1 0,0 0,0 0,0-1,1 0,-2 1,-131-583,125 560,0-1,-2 1,-1 0,-1 1,-1 1,-1 0,-1 0,-1 1,-12-12,10 15</inkml:trace>
  <inkml:trace contextRef="#ctx0" brushRef="#br3" timeOffset="-166541.48">24258 7913,'0'0,"-86"-24,53 19,0 3,0 0,-1 2,1 2,0 1,0 1,0 2,1 1,0 2,0 1,1 1,0 2,1 1,-16 11,-7 23,52-47,1 0,-1 1,0-1,1 0,-1 1,1-1,0 1,0-1,-1 1,1-1,0 1,0-1,0 1,0-1,1 1,-1-1,0 0,1 1,-1-1,1 1,-1-1,1 0,0 1,-1-1,1 0,0 0,0 1,0-1,0 0,0 0,0 0,0 0,0 0,1 0,-1-1,0 1,0 0,1-1,-1 1,1-1,-1 1,0-1,1 1,-1-1,2 0,30 9,0-1,0-2,1-1,0-1,0-3,0 0,0-2,4-2,9 1,417-19,-442 23,-32 6,-34 7,-407 71,172-40,-52 28,313-59,56-10,637-53,-284 32,-391 17,0-1,-1 1,1-1,0 1,0-1,-1 1,1-1,0 1,0-1,0 1,0 0,0-1,0 1,0-1,0 1,0 0,0-1,0 1,0-1,0 1,0 0,1-1,-1 1,0-1,0 1,1-1,-1 1,0-1,1 1,-1-1,0 1,1-1,-1 0,1 1,-1-1,1 0,-1 1,1-1,-1 0,1 1,-1-1,1 0,0 0,-1 0,1 1,-1-1,1 0,-1 0,1 0,0 0,-1 0,1 0,-50 26,-37 6,-1-4,-1-4,-16 0,31-8,-59 16,131-32,0 0,0 1,-1-1,1 0,0 1,0-1,0 1,0 0,0-1,0 1,0 0,0-1,0 1,0 0,0 0,0 0,0 0,1 0,-1 0,0 0,1 0,-1 0,1 0,-1 0,1 1,0-1,-1 0,1 0,0 0,0 1,0-1,0 0,0 0,0 0,0 1,0-1,0 0,1 0,-1 0,0 1,1-1,-1 0,1 0,0 0,-1 0,1 0,0 0,0 1,45 40,245 41,-290-83,1 1,-1-1,1 0,-1 1,1-1,-1 1,1-1,-1 1,0-1,1 1,-1 0,0 0,0 0,0 0,0 0,1 0,-1 0,-1 0,1 0,0 0,0 1,0-1,-1 0,1 1,0-1,-1 0,1 1,-1-1,0 1,1-1,-1 1,0-1,0 1,0-1,0 1,0-1,0 1,-1-1,1 1,0-1,-1 0,1 1,-1-1,1 1,-1-1,0 0,0 1,0-1,1 0,-1 0,0 0,-1 0,1 0,0 0,0 0,-1 0,-75 54,72-52,-22 11,20-11,1 0,-1 0,1 0,-1 1,1 0,0 0,0 0,1 1,-1 0,1 0,0 1,0-1,1 1,0 0,-1 3,5-5,1 1,1 0,-1-1,1 1,0-1,0 1,0-1,0 0,1 0,0 0,0 0,0 0,0-1,1 1,-1-1,1 0,0 0,0 0,0-1,0 1,0-1,1 0,-1 0,1-1,-1 1,1-1,4 1,-4 0,-2-2,-1 1,1-1,0 1,-1 0,1 0,-1 0,1 0,-1 1,0-1,1 1,-1-1,0 1,0 0,0-1,0 1,0 0,-1 1,1-1,-1 0,1 0,-1 1,0-1,1 1,-2-1,1 1,0-1,0 1,-1 0,1-1,-1 1,0 0,-27 312,20-219,4 1,3-1,6 1,3-1,4 0,22 75,18 59,-3-119,-11-38,-37-74,0 0,0 0,0 0,-1-1,1 1,-1 0,1 0,-1-1,1 1,-1-1,0 0,1 1,-1-1,0 0,0 0,0 1,0-1,-1 0,1 0,-1 0,1 0,-1 0,1 0,-1 0,0 0,0-2,3-5,47-104,5 2,5 3,5 2,21-20,-79 115,105-182,-102 176</inkml:trace>
  <inkml:trace contextRef="#ctx0" brushRef="#br3" timeOffset="-165665.54">24284 10527,'-194'-144,"-91"-151,230 232,38 45</inkml:trace>
  <inkml:trace contextRef="#ctx0" brushRef="#br3" timeOffset="-163429.92">27132 7608,'0'0,"-24"4,-24 12,0 2,2 3,0 1,1 3,2 1,1 2,-3 5,18-15,-3 2,5-4,0 0,1 2,1 1,1 0,1 2,-16 19,35-38,0 0,1 0,-1 0,1 0,0 0,0 0,0 0,0 1,0-1,0 0,0 1,1-1,-1 1,1-1,0 1,0-1,0 1,0-1,0 1,0-1,1 1,-1-1,1 0,0 1,0-1,0 0,0 1,0-1,0 0,0 0,1 0,-1 0,1 0,0 0,-1 0,1-1,0 1,0 0,0-1,1 1,98 34,-44-33,0-3,0-2,-1-3,1-2,43-12,-4 3,314-41,-402 59,-25 4,-31 4,-162 19,-1-9,0-9,-17-9,216-5,50 1,670-14,-636 20,-114 13,-344 38,289-45</inkml:trace>
  <inkml:trace contextRef="#ctx0" brushRef="#br3" timeOffset="-149206.88">18561 6314,'14'34,"26"206,103 36,-73-155,4-3,6-4,5-4,4-3,41 33,-83-91,1-2,3-2,1-3,3-1,1-4,1-1,59 25,-87-47,2-2,-1-1,1-2,1 0,-1-2,1-2,1-1,-1-1,0-2,1-1,-1-1,1-2,-1-2,0 0,0-3,-1 0,15-7,-9-5,0-1,-2-2,0-1,-2-1,0-3,-2 0,-1-2,-2-1,-1-1,-1-2,-2 0,-1-2,-2 0,9-23,-10 16,-2 0,-2-2,-2 0,-2 0,3-26,40-135,60-168,-102 328,1 0,2 1,2 1,3 1,24-41,-30 49,14-11,39-51,-69 138,-11-4,2 0,1 1,2 0,1 0,3 1,0-1,3 1,1-1,2 1,2-1,1 0,9 25,-3-21,3 0,1-1,3-1,0-1,3 0,1-2,2 0,19 20,119 120,-106-121,1-2,3-3,47 30,-72-55,51 33,3-4,3-4,1-4,28 7,-50-24,2-3,0-2,1-5,1-2,35 1,-59-13,0-3,-1-3,1-1,27-6,-56 2,-1-1,0-1,0 0,-1-2,0-1,0 0,-1-2,-1 0,0-1,0-1,-2-1,0-1,0 0,-1-1,-2 0,1-2,-2 1,-1-2,4-6,243-470,-237 452,-2-1,-2-1,-3-1,-1 0,-2-1,-2 0,-2-6,71-193,-63 206,36-124,-14 47,-37 116,7-23,-3 35,-8 46,2 0,3 0,2 0,3 0,2-1,3 0,4 9,109 348,-115-374,1 0,2-1,1-1,2 0,2-1,1 0,2-2,8 9,2 4,-7-8,1-1,2-2,1-1,2-1,9 7,11 0,2-3,2-1,1-3,2-2,1-3,1-3,1-2,35 8,-33-16,0-2,1-4,0-1,1-4,0-2,-1-4,35-5,-45 1,0-2,-1-2,0-3,0-1,-2-3,0-3,-1-1,10-8,113-108,-113 82,-20 16,-1-2,-2-1,-3-2,3-7,11-14,-26 37,-1-2,-1 0,-1-1,-3-1,0 0,-2-2,-1 1,-2-1,-1-1,-2 0,2-27,70-293,-70 324,47-124,-48 208,-4 15,2 0,3-1,2 0,13 31,-3-1,64 251,-72-321,1 0,1-2,1 0,2 0,0-2,1 0,2 0,30 37,-18-24,2-1,2-1,1-2,2-2,10 5,-9-5,-2-4,0-2,2-1,0-3,1-1,1-2,1-2,0-1,1-3,44 5,-43-12,0-3,1-1,-1-3,0-1,0-3,-1-2,0-1,0-3,-1-1,-1-2,0-3,4-4,-7 1,-1-2,-1-2,-1-2,-1-1,-2-2,-1-1,12-18,-10 9,-1-3,-3 0,-1-3,-3 0,-1-1,-3-2,-2 0,13-48,34-79,24-91,-90 254,1 0,0-1,2 2,-1-1,2 0,0 1,0 0,2 0,-1 1,6-5,-12 16,1 1,0 1,-1-1,1 0,0 0,0 1,-1-1,1 0,0 1,-1 0,1-1,-1 1,1 0,-1 0,1 0,-1 0,0 0,1 0,-1 0,0 1,0-1,0 0,0 1,0-1,0 1,0-1,0 1,-1-1,1 1,0 0,-1-1,0 1,1 0,-1 0,0-1,0 1,0 0,0-1,0 1,0 0,0 0,2 5,118 398,43-83,-148-294,0 0,2-2,1 0,1-1,2 0,0-2,1-1,1 0,1-2,1-1,1 0,1-2,0-1,1-2,1 0,0-2,0-1,6 0,-19-9,1 0,-1 0,0-2,1 0,-1-1,1 0,-1-2,0 0,0 0,0-2,-1 0,1-1,-1 0,0-1,-1-1,11-7,18-16,-2-1,-1-2,-2-2,-1-2,-2-1,-2-1,-1-2,-3-1,-1-2,21-47,157-280,-200 360,2-3,-1 0,0 0,-1 0,-1-1,-1 0,0 0,-1-1,1-10,20-52,-23 132,-3 34,11 140,78 128,-71-312,1 0,3-1,1-1,1-1,3-1,1-2,27 30,-36-47,1 0,1-1,1 0,1-2,1-1,0 0,1-2,0 0,1-2,1 0,0-2,0-1,1-1,0-1,0-1,1-1,0-2,0 0,0-2,0-1,0-1,0-2,0 0,-1-2,1-1,-1-1,0-1,7-5,26-20,-1-2,-2-3,-2-3,-1-2,-3-2,-1-2,-3-2,-1-3,-3-1,-3-2,-1-1,27-59,20-60,-84 169</inkml:trace>
  <inkml:trace contextRef="#ctx0" brushRef="#br3" timeOffset="-144767.1">29688 7458,'-80'60,"78"-58,1-1,-1 1,0 0,1 0,-1 0,1-1,-1 1,1 0,0 1,0-1,0 0,0 0,0 0,1 1,-1-1,1 0,-1 1,1-1,0 0,0 1,0-1,0 1,0-1,1 0,-1 1,1-1,-1 0,1 1,0-1,0 0,0 0,0 0,0 0,1 0,-1 0,1 0,-1 0,1 0,0-1,-1 1,1-1,2 2,94 56,-83-52,-14-6,1-1,-1 1,1-1,-1 1,0-1,1 1,-1 0,0 0,1 0,-1 0,0 0,0 0,0 0,0 0,0 0,0 0,0 1,0-1,-1 0,1 1,0-1,-1 0,1 1,-1-1,1 1,-1-1,0 1,0-1,0 1,1-1,-1 1,-1-1,1 1,0-1,0 1,-1-1,1 1,0-1,-1 1,0-1,1 1,-1-1,0 0,0 0,0 1,1-1,-1 0,-1 0,1 0,0 0,0 0,-1 1,-73 51,69-49,-269 144,273-147,0 0,0 0,0 0,1 0,-1 0,0 0,1 0,-1 0,1 1,-1-1,1 0,0 1,-1 0,1-1,0 1,0 0,0-1,0 1,1 0,-1 0,0 0,1 0,-1 0,1 0,0 0,-1 0,1 0,0 0,0 0,0 0,1 0,-1 0,0 0,1-1,0 1,-1 0,1 0,0 0,0 0,0 0,0-1,0 1,0-1,0 1,1 0,-1-1,1 0,-1 1,1-1,-1 0,1 0,0 0,-1 0,1 0,0 0,0-1,0 1,0 0,0-1,2 1,21 7,1 0,0-2,0-1,1-1,-1-1,1-2,14 0,45 3,-223 14,-198 26,577-64,-277 42,-359 87,362-95,51-1,-15-6,-31 4,-41 7,-238 42,104-32,-29-1,-493 41,173-17,547-51,-25 1,39-20,172-78,-128 73,132-60,-186 84,-1-1,1 0,0 0,-1 0,1 0,-1 0,1 0,-1 0,1 1,-1-1,0 0,1 0,-1 1,0-1,1 0,-1 1,0-1,0 1,0-1,0 1,0-1,1 1,-1 0,0-1,0 1,0 0,0 0,0 0,0 0,0 0,0 0,0 0,0 0,0 0,0 0,0 0,0 1,0-1,0 0,0 1,0-1,1 1,-1-1,0 1,0-1,0 1,1-1,-1 1,-1-1,-31 3,0 1,0 1,1 1,0 2,-23 9,112-9,578-75,-618 60,-45-2,13 6,-265-64,166 42,0-4,-71-30,97 8,86 49,0 0,0 1,0-1,1 0,-1 0,1 0,-1 0,1 0,0 0,0 0,0 0,0-1,0 1,0 0,0-1,1 1,-1-1,1 1,0-1,0 1,0-1,0 1,0 0,1-1,-1 1,1-1,-1 1,1-1,0 1,0 0,0 0,0-1,0 1,1 0,-1 0,1 0,-1 0,3-1,6-7,1 1,1 1,-1 0,1 0,1 1,-1 1,1 0,1 1,-1 0,1 1,6-1,53-21,-173 45,99-19,-36 7,1 2,0 2,0 1,1 2,-24 13,59-27,-1 0,1 0,-1 1,0-1,1 0,-1 0,0 0,1 0,-1 1,1-1,-1 0,1 1,-1-1,1 0,-1 1,1-1,-1 1,1-1,-1 1,1-1,-1 1,1-1,0 1,-1-1,1 1,0-1,0 1,0 0,-1-1,1 1,0-1,0 1,0 0,0-1,0 1,0 0,0-1,0 1,0-1,0 1,0 0,0-1,1 1,-1 0,0-1,0 1,1-1,-1 1,0-1,1 1,-1-1,1 1,-1-1,1 1,-1-1,1 1,-1-1,1 0,-1 1,1-1,-1 0,1 0,-1 1,1-1,0 0,-1 0,1 0,0 0,-1 1,1-1,51 11,-48-10,42 4,-32-4,0 0,0 1,0 0,0 1,-1 0,1 1,-1 1,0 0,0 1,9 5,-21-10,0 1,0-1,1 0,-1 0,0 1,-1-1,1 1,0-1,0 0,0 1,-1 0,1-1,-1 1,1-1,-1 1,0 0,0-1,0 1,1 0,-2-1,1 1,0 0,0-1,0 1,-1 0,1-1,-1 1,1-1,-1 1,0-1,0 1,1-1,-1 1,0-1,0 0,0 1,-1-1,1 0,0 0,-51 47,-161 89,211-136,0 0,1 0,-1 0,1 0,-1 0,1 1,0-1,0 0,-1 1,1-1,0 1,0 0,0-1,0 1,1 0,-1 0,0-1,1 1,-1 0,1 0,0 0,0 0,0 0,-1-1,2 1,-1 0,0 0,0 0,1 0,-1 0,1 0,-1-1,1 1,0 0,0 0,-1-1,1 1,0-1,1 1,-1-1,0 1,0-1,1 1,-1-1,1 0,79 47,-70-43,-3-1,-3-3,1 0,-1 1,1 0,-1-1,0 2,0-1,0 1,0 0,0 0,-1 0,1 1,-1-1,0 1,0 0,0 0,-1 1,1-1,-1 1,0 0,0 0,-1 0,1 0,-1 0,0 0,-1 1,1-1,-1 1,0-1,-1 1,1-1,-1 2,-59 116,60-118,0 0,0 1,0-1,1 0,-1 0,1 0,1 0,-1 0,1-1,-1 1,2-1,-1 1,0-1,1 0,-1 0,1-1,0 1,1-1,-1 0,1 0,-1 0,1-1,0 1,0-1,0 0,0-1,0 1,0-1,1 0,1 0,29 15,-35-16,-1 1,1-1,0 1,0 0,0-1,0 1,-1 0,1 0,0-1,-1 1,1 0,0 0,-1 0,1 0,-1 0,0 0,1 0,-1 0,0 0,1 0,-1 0,0 0,0 0,0 0,0 0,0 0,0 0,0 0,-1 1,1-1,0 0,0 0,-1 0,1 0,-1 0,1-1,-1 1,1 0,-1 0,0 0,1 0,-1 0,0-1,0 1,1 0,-1-1,0 1,0 0,0-1,0 1,0-1,0 0,0 1,-1-1,-55 34,57-34,1 0,-1 1,0-1,1 0,-1 1,0-1,0 1,0-1,1 0,-1 1,0-1,0 1,0-1,0 1,0-1,0 1,0-1,0 0,0 1,0-1,0 1,0-1,0 1,0-1,0 1,0-1,0 1,0-1,-1 0,1 1,0-1,0 1,-1-1,1 0,0 1,-1-1,1 0,0 1,-1-1,1 0,0 0,-1 1,1-1,-1 0,1 0,0 0,-1 1,1-1,-1 0,1 0,-1 0,1 0,-1 0,1 0,0 0,-1 0,1 0,-1 0,1 0,-1 0,1 0,41 3,-33-2,-8-1,1 0,0 0,0 0,0 0,0 0,0 0,0 0,0 1,-1-1,1 0,0 1,0-1,0 0,-1 1,1-1,0 1,0 0,-1-1,1 1,0-1,-1 1,1 0,-1 0,1-1,-1 1,1 0,-1 0,0 0,1-1,-1 1,0 0,0 0,1 0,-1 0,0 0,0 0,0-1,0 1,0 0,0 1,2 12,-1-8</inkml:trace>
  <inkml:trace contextRef="#ctx0" brushRef="#br3" timeOffset="-138645.32">30260 7907,'-79'1,"-454"17,533-18,0 1,0-1,0 0,1 0,-1 1,0-1,0 0,0 1,0-1,0 0,0 0,1 1,-1-1,0 0,0 1,0-1,0 0,0 1,0-1,0 0,0 1,0-1,-1 0,1 1,0-1,0 0,0 0,0 1,0-1,0 0,-1 1,1-1,0 0,0 0,0 0,-1 1,1-1,0 0,0 0,-1 0,1 1,0-1,0 0,-1 0,1 0,0 0,-1 0,32 14,16-6,1-1,-1-2,1-3,0-1,4-3,17 2,465-10,-433 0,17-1,-1-5,79-22,-193 37,0 1,1-1,-1 0,0-1,0 1,0-1,0 1,0-1,0 0,-1 0,1 0,-1-1,1 1,-1 0,0-1,0 0,0 1,0-1,0 0,-1 0,1 0,-1 0,0 0,0-1,0 1,0 0,0 0,-1-1,1 1,-1-1,0 1,0 0,-1-1,1 1,-1 0,1-1,-1 1,0 0,0 0,-1 0,1-1,0 1,-1 0,0 1,0-1,0 0,0 1,0-1,-1 1,1-1,0 3,1 0,-1-1,1 1,-1-1,1 1,-1-1,1 1,0-1,-1 0,1 0,0 0,0 0,-1 0,1 0,0 0,0 0,0 0,0 0,0-1,1 1,-1 0,0-1,1 1,-1 0,0-1,1 1,0-1,-1 1,1-1,0 1,0-1,0 1,0-1,0 1,0-1,0 0,0 1,1-1,-1 1,1 0,-1-1,1 1,0-1,-1 1,1 0,0-1,0 1,0 0,0 0,0 0,0-1,0 1,0 0,0 1,1-1,-1 0,0 0,1 0,-1 1,1-1,0 0,123-30,-176 31,-43 26,93-25,0 0,1 0,-1 0,0 0,1 0,-1 0,1 0,-1 0,1 1,-1-1,1 0,0 0,0 0,0 1,0-1,0 0,0 0,0 1,0-1,0 0,0 0,1 1,-1-1,0 0,1 0,-1 0,1 0,-1 0,1 0,0 0,0 0,-1 0,1 0,0 0,0 0,0 0,0 0,0-1,0 1,0 0,1 0,48 36,-45-34,58 34,-43-27,-1 1,0 1,-1 0,0 2,-1 0,-1 0,13 15,-27-27,-1 1,1-1,-1 1,1-1,-1 1,0 0,0 0,0 0,0 0,0 0,-1-1,1 1,-1 0,0 0,0 0,0 0,0 0,-1 0,1 0,-1 0,1 0,-1 0,0 0,-1 0,1-1,0 1,-1 0,1-1,-1 1,0-1,0 1,0-1,0 0,0 0,0 0,-1 0,-93 63,96-65,-131 73,130-73,0 1,0-1,1 1,-1 0,0-1,1 1,-1 0,0 0,1 0,-1-1,1 1,-1 0,1 0,0 0,-1 0,1 0,0 0,0 0,-1 0,1 0,0-1,0 1,0 0,0 0,0 0,1 0,-1 0,0 0,0 0,1 0,-1 0,0 0,1 0,-1 0,1-1,-1 1,1 0,-1 0,1 0,0-1,-1 1,1 0,0-1,0 1,-1-1,1 1,0-1,0 1,0-1,1 1,49 22,-49-22,199 58,-201-58,1-1,-1 0,1 1,-1-1,1 0,-1 1,0-1,1 1,-1-1,0 1,1-1,-1 1,0-1,1 1,-1-1,0 1,0-1,0 1,1-1,-1 1,0-1,0 1,0 0,0-1,0 1,0-1,0 1,0-1,0 1,-1 0,1-1,0 1,0-1,0 1,-1-1,1 1,0-1,0 1,-1-1,1 1,-1-1,1 1,0-1,-1 0,1 1,-1-1,1 0,-1 1,1-1,-1 0,1 0,-1 1,1-1,-1 0,1 0,-1 0,0 0,1 0,-1 0,1 1,-1-2,0 1,1 0,-1 0,1 0,-1 0,1 0,-1 0,0-1,-44 13,-76 4,345-17,-242 1,24 0,186 5,-227-11,23-1,-1 0,1 1,-1 0,-1 1,1 0,-1 1,1 1,-1 0,0 1,0 1,-1 0,1 0,-2 2,-3-2,-365-11,-200 27,291 3,2 13,-118 34,306-34,104-29,-1 0,1-1,0 1,0-1,0 0,0 1,0-1,0 0,0 1,0-1,0 0,0 0,1 0,-1 0,1 0,-1 0,1 0,-1-1,1 1,-1 0,1-1,-1 1,1-1,0 0,-1 0,1 1,0-1,-1 0,1 0,0 0,-1-1,1 1,0 0,-1-1,2 0,99 3,1-6,-1-3,27-10,-45 7,51-6,267-28,52 15,-406 34,-47-5,0 0,0 1,-1-1,1 0,0 1,-1-1,1 0,0 1,-1-1,1 1,0-1,-1 1,1-1,-1 1,1 0,-1-1,0 1,1 0,-1-1,1 1,-1 0,0-1,0 1,1 0,-1 0,0-1,0 1,0 0,0 0,0 0,0-1,0 1,0 0,0 0,0-1,-1 1,1 0,0 0,0-1,-1 1,1 0,0 0,-1-1,1 1,-1-1,1 1,-1 0,1-1,-1 1,0-1,1 1,-1-1,1 1,-1-1,0 0,0 1,1-1,-1 0,-13 11,-1-1,0-1,0 0,0-1,-1-1,-1 0,1-1,-1-1,0-1,0 0,-10 0,10 0,-550 82,166-33,102 6,299-58,1-1,-1 0,1 0,-1 0,1 1,-1-1,1 0,-1 1,1-1,-1 0,1 1,-1-1,0 0,1 1,-1-1,0 1,1-1,-1 1,0-1,0 1,1-1,-1 1,0-1,0 1,0-1,0 1,0-1,1 1,-1-1,0 1,0 0,0-1,-1 1,1-1,0 1,0-1,0 1,0-1,0 1,-1-1,1 1,0-1,0 1,-1-1,1 1,0-1,-1 1,1-1,-1 0,1 1,0-1,-1 0,1 1,-1-1,1 0,-1 1,1-1,-1 0,0 0,51 12,358 37,-360-27,-48-21,1 0,-1 0,1 0,-1-1,0 1,1 0,-1 0,0 0,0 0,1 0,-1 0,0 0,0-1,0 1,0 0,0 0,-1 0,1 0,0 0,0 0,0 0,-1 0,1-1,-1 1,1 0,0 0,-1 0,0-1,1 1,-1 0,1-1,-1 1,0 0,1-1,-1 1,0-1,0 1,1-1,-1 1,0-1,0 0,0 1,0-1,0 0,1 0,-1 0,0 1,0-1,0 0,0 0,0 0,0-1,-1 1,-38 13,-1-2,0-2,-1-2,1-2,-25 0,-2 1,-106 11,177-18,-1 1,1 0,-1 0,1 0,-1 1,1-1,-1 1,0-1,1 1,-1 0,0 0,1 0,-1 0,0 0,0 0,0 1,0-1,0 1,0-1,0 1,-1 0,1 0,-1 0,1 0,-1 0,1 0,-1 2,-64 36,105-34,-86 0,374-45,1485-149,-1730 176,-85 13,0 0,0 0,0 0,0 1,0-1,0 0,-1 0,1 0,0 0,0 0,-1 0,1 0,-1 0,1-1,-1 1,1 0,-1 0,0 0,1 0,-1-1,0 1,0 0,1 0,-1-1,0 1,0-1,0 1,0-1,0 1,0-1,0 1,0-1,0 0,0 0,0 0,0 1,0-1,0 0,0 0,-1 0,-64 20,-1-2,-1-3,-47 3,38-5,-919 171,919-162,77-21,0-1,0 1,-1 0,1 0,0 0,0 0,0 0,0-1,0 1,0 0,0 0,0 0,0 0,0 0,1 0,-1-1,0 1,0 0,1 0,-1 0,1-1,-1 1,1 0,-1 0,1-1,-1 1,1 0,0-1,-1 1,1-1,0 1,-1-1,1 1,0-1,0 0,0 1,-1-1,1 0,0 1,0-1,0 0,0 0,-1 0,1 0,0 0,0 0,0 0,0 0,0 0,0 0,-1-1,1 1,0 0,0 0,0-1,66 12,-1-3,1-3,57-3,-27 0,109 3,518 33,-699-36,115 31,-139-33,0 0,-1 1,1-1,0 1,-1-1,1 1,0-1,-1 1,1-1,-1 1,1 0,-1-1,1 1,-1 0,0-1,1 1,-1 0,0 0,0-1,1 1,-1 0,0 0,0-1,0 1,0 0,0 0,0 0,0-1,0 1,0 0,0 0,-1-1,1 1,0 0,0 0,-1-1,1 1,0 0,-1-1,1 1,-1 0,1-1,-1 1,1-1,-1 1,0-1,1 1,-1-1,0 1,1-1,-1 1,0-1,1 0,-1 1,0-1,0 0,1 0,-1 0,0 0,0 0,0 0,0 0,-53 18,-396 29,286-34,-516 62,589-51,91-24,-1 1,1-1,-1 0,1 0,-1 1,1-1,-1 0,1 1,-1-1,1 0,-1 1,1-1,0 1,-1-1,1 0,0 1,-1-1,1 1,0-1,0 1,-1-1,1 1,0-1,0 1,0 0,0-1,0 1,0-1,0 1,0-1,0 1,0 0,0-1,0 1,0-1,0 1,0-1,1 1,-1-1,0 1,0-1,1 1,-1-1,0 1,1-1,-1 1,1-1,-1 0,0 1,1-1,-1 0,1 1,-1-1,1 0,-1 1,1-1,-1 0,1 0,-1 0,1 0,-1 1,1-1,0 0,-1 0,1 0,42 14,34-2,2-2,-1-4,1-4,21-4,-12 2,228-2,-849 10,467 0,99 10,276 54,-303-70,0 0,0 0,-1 0,1 1,-1-1,0 1,0 1,0-1,0 1,0 0,-1 0,1 0,-1 1,0-1,-1 1,1 0,-1 0,0 0,0 1,-1-1,1 1,-1 0,0-1,0 4,80 89,-137-142,34 25</inkml:trace>
  <inkml:trace contextRef="#ctx0" brushRef="#br3" timeOffset="-138281.25">30695 8616,'2'0,"4"0,6-1,8-2,11-1,14-2,12-2,16-1,13 0,13 1,12 1,6 2,7 2,-19 3</inkml:trace>
  <inkml:trace contextRef="#ctx0" brushRef="#br3" timeOffset="-125791.85">20641 8147,'-34'6,"-906"93,684-81,-111-11,410-25,185-17,119 1,-277 28,812-46,-870 52,30-2,-58-4,-563-48,-42 25,218 19,384 14,65 5,778 63,-784-67,81 8,-1 5,-1 5,55 22,-118-20,-55-25,1 0,-1 1,0-1,0 1,0-1,0 1,-1-1,1 1,0 0,0 0,0-1,0 1,-1 0,1 0,0 0,-1 0,1 0,-1 0,1 0,-1 0,1 0,-1 0,0 0,1 0,-1 0,0 0,0 0,0 0,0 0,0 1,0-1,0 0,0 0,0 0,-1 0,1 0,0 0,-1 0,1 0,-1 0,1 0,-1 0,1 0,-1 0,0 0,1 0,-1 0,0-1,0 1,0 0,-12 7,0-1,0 0,-1-1,0 0,0-1,0-1,-1 0,0-1,1 0,-3-2,-10 5,-445 69,258-47,2 10,-123 42,202-21,132-59,0 0,0 1,0 0,0-1,1 1,-1-1,0 1,0 0,1 0,-1-1,0 1,1 0,-1 0,1 0,-1 0,1 0,0 0,-1 0,1 0,0 0,-1 0,1 0,0 0,0 0,0 0,0 0,0 0,0 0,0 0,1 0,-1 0,0 0,0 0,1 0,-1 0,1 0,-1 0,1 0,-1-1,1 1,-1 0,1 0,0 0,-1-1,1 1,0 0,0-1,0 1,0-1,0 1,54 20,19-10,1-3,-1-3,1-4,31-4,-30 1,182-3,458 4,-1019-3,-77 18,210-6,1 8,0 7,-61 21,220-42,4-1,0 0,0 0,0 1,0-1,0 1,0 0,1 1,-1 0,1 0,-1 0,1 0,0 1,0 0,1 0,-1 0,-1 2,7-4,0 0,-1 0,1 0,0 0,0 0,0 0,0 0,1 0,-1 0,0-1,1 1,-1-1,1 1,0-1,-1 1,1-1,0 0,0 0,0 0,0 0,0 0,0 0,0-1,0 1,0-1,1 1,1-1,-4 0,47 13,0-3,1-2,0-2,0-2,3-2,5 2,249 12,-109-9,-2 9,129 29,-305-42,-11-2,0 0,-1 0,1 0,0 1,-1 0,1 0,-1 1,1 0,-1 0,0 0,0 1,-1 0,4 2,-10-4,1 1,-1-1,1 0,-1 0,0 0,0 0,0 0,-1 0,1 0,0 0,-1 0,1-1,-1 1,1 0,-1-1,0 1,0-1,1 0,-1 0,0 1,0-1,-1-1,1 1,0 0,0 0,0-1,0 1,-1-1,1 0,0 0,-1 0,0 0,2 1,-89 19,-2-3,0-5,-17-2,40-3,-41 3,-150 15,2 11,-110 35,282-37,86-32,1 0,0 0,-1 0,1 0,0 0,0 0,0-1,0 1,1 0,-1 0,0-1,1 1,-1-1,1 1,0-1,-1 1,1-1,0 0,0 0,0 0,0 0,0 0,0-1,0 1,0 0,0-1,0 0,0 1,0-1,1 0,-1 0,0 0,0 0,1-1,-2 1,97 16,2-4,90-1,-62-4,-30-1,173 10,259 51,-491-52,-62 4,-34-8,0-3,0-2,-1-3,-10-2,-13 1,-67 3,-89 3,1 9,-122 30,354-46,3-2,1 1,-1-1,0 1,0-1,0 1,0 0,0-1,0 1,0 0,0 0,0-1,1 1,-1 0,0 0,0 0,0 0,0 0,0 1,0-1,0 0,0 0,0 1,0-1,0 0,0 1,0-1,1 1,-1-1,0 1,0 0,1-1,-1 1,0 0,1-1,-1 1,0 0,1 0,-1 0,1-1,0 1,-1 0,1 0,-1 0,1 0,0 0,0 0,0 0,0 0,0 0,0 0,0 0,0 0,0 0,0 0,0 0,0-1,1 1,-1 0,0 0,1 0,-1 0,1 0,-1 0,1-1,0 2,19 8,0 0,2-1,-1-1,1-1,0-1,0-1,1 0,9-1,-13-1,609 66,-308-42,-122-5,-198-22,-1 0,1 0,0 0,0 0,-1 0,1 0,0 1,0-1,-1 0,1 0,0 0,0 0,0 1,-1-1,1 0,0 0,0 0,0 1,0-1,0 0,-1 0,1 1,0-1,0 0,0 0,0 1,0-1,0 0,0 1,0-1,0 0,0 0,0 1,0-1,0 0,0 1,0-1,0 0,0 0,0 1,1-1,-1 0,-33 8,-261 21,-63 12,356-41,-43 13,43-13,0 0,1 0,-1 0,1 0,-1 0,1 0,-1 0,0 1,1-1,-1 0,1 0,-1 0,1 1,-1-1,1 0,-1 0,1 1,-1-1,1 0,0 1,-1-1,1 1,-1-1,1 0,0 1,-1-1,1 1,0-1,0 1,-1-1,1 1,0-1,0 1,0 0,0-1,0 1,0-1,0 1,0-1,0 1,0 0,0-1,0 1,0-1,0 1,0-1,0 1,1-1,-1 1,0-1,0 1,1-1,-1 1,0-1,1 1,-1-1,0 1,1-1,-1 0,1 1,-1-1,1 0,-1 1,1-1,-1 0,1 0,0 1,18 7,1-1,1-1,-1-1,1 0,0-1,0-2,20 1,-1 1,713 46,-648-56,-119-12,-341-102,307 105,1 2,0-3,0-2,2-1,-40-25,81 43,0-1,0 0,1 0,-1 0,0-1,1 1,0-1,-1 0,1 0,0 0,1 0,-1-1,0 1,1-1,0 1,0-1,0 0,0 0,1 0,-1 0,1 0,0 0,1-1,-1 1,0 0,1 0,0-1,0 1,1 0,-1 0,1-1,0 1,0 0,0 0,0 0,1 0,0 0,0-1,15-16,1 2,1 0,0 1,2 1,0 0,0 2,2 1,0 0,20-7,13-11,17-28,-61 40,1 1,1 0,1 1,0 1,2 1,0 0,0 1,2 1,0 0,0 2,1 0,0 1,1 1,1 1,-1 1,2 1,4-1,-23 7,-2 1,0 0,0 0,-1 0,1 0,0 0,0 0,-1 0,1 0,0-1,0 1,-1-1,1 1,0-1,-1 0,1 1,-1-1,1 0,-1 0,1 0,-1 0,0-1,1 1,-1 0,0 0,0-1,0 1,0-1,0 1,0-1,0 1,-1-1,1 0,0 1,-1-1,0 0,1 0,-1 1,0-1,0 0,0 0,0 1,0-1,0 0,0 0,-1 1,1-1,-1 0,1 1,-1-1,0 0,0 1,1-1,-10-5,0 0,0 0,-1 1,0 0,0 1,0 1,0-1,-1 2,0 0,0 0,0 1,0 0,-2 0,1-1,0 0,0 0,0-2,0 0,1 0,0-1,0 0,-5-4,16 8,1 0,-1 0,0 0,0 0,1 0,-1 0,1 0,0 0,0 0,-1 0,1 0,0 0,1 0,-1 0,0 0,1 0,-1 0,1 0,-1 0,1 0,0 0,0 0,0 0,0 1,0-1,0 0,1 1,-1-1,1 1,-1-1,1 1,-1 0,1 0,0-1,-1 1,1 0,0 1,0-1,0 0,0 0,0 1,0-1,0 1,0 0,0 0,0-1,56-25,0 2,2 3,0 2,33-4,167-57,-258 80,0 0,-1 0,1 0,0 0,0 0,0-1,0 1,-1-1,1 1,0-1,0 1,-1-1,1 0,-1 0,1 0,0 0,-1 0,0 0,1 0,-1-1,0 1,1-1,-1 1,0 0,0-1,0 0,0 1,-1-1,1 0,0 1,-1-1,1 0,-1 0,1 1,-1-1,0 0,0 0,0 0,0 0,0 1,0-1,-1 0,1 0,0 0,-1 1,0-1,1 0,-1 0,0 1,0-1,0 1,0-1,0 0,-18-8,0 0,0 2,-1 0,0 1,0 1,0 1,-1 0,0 2,0 1,-5 0,-13-4,-286-39,323 46,0-1,1 1,-1-1,1 0,-1 1,0-1,1 0,-1 0,0 0,1 0,-1-1,0 1,1 0,-1-1,0 1,1-1,-1 1,1-1,-1 0,1 0,-1 0,1 0,0 0,-1 0,1 0,0 0,0 0,0-1,0 1,0 0,0-1,0 1,0-1,0 1,1-1,-1 1,1-1,-1 1,1-1,0 0,-1 1,1-1,0 0,0 1,0-1,0 0,1 1,-1-1,0 0,1 1,-1-1,1 0,-1 1,1-1,0 1,0-1,20-12,1 1,1 0,0 2,0 1,1 1,0 0,1 2,18-2,-5-2,359-89,-361 83,-64 5,-61 9,0 4,0 4,-63 13,113-11,51 2,107 4,-60-9,-1 2,-1 3,0 3,0 2,-1 2,34 17,-86-33,0 1,0 0,0 0,0 1,-1-1,1 1,0 0,-1 0,1 0,-1 0,1 1,-1-1,0 1,0 0,0 0,-1 0,1 0,-1 1,1-1,-1 1,0-1,-1 1,1 0,-1 0,1 0,-1 0,0 0,0 0,-1 0,1 0,-1 0,0 0,0 0,-1 1,1-1,-1 0,0 0,0 0,0 0,0 0,-1-1,1 1,-1 0,0-1,-2 3,-17 15,-1 0,-1-1,-1-1,-1-2,0 0,-1-2,-27 12,25-12,-410 215,427-223,4-4,-1 1,1 0,0 0,0 1,1 0,-1 0,1 0,0 1,0 0,1 0,0 1,0 0,0 0,1 0,0 0,-1 4,6-7,0 0,0 0,0 0,0 0,1 0,0-1,0 1,0 0,0-1,1 0,-1 1,1-1,0 0,0-1,0 1,0 0,0-1,1 1,-1-1,1 0,-1 0,1-1,0 1,0-1,0 0,0 0,3 1,58 19,0-2,1-3,1-3,5-2,34 7,338 83,-439-99,7 1,0 1,-1 0,1 0,-1 1,0 1,-1 0,1 0,-1 1,0 1,3 3,-12-9,0 1,0-1,0 1,-1-1,1 1,-1 0,1 0,-1-1,0 1,0 0,0 0,-1-1,1 1,-1 0,1-1,-1 1,0 0,0-1,0 1,0-1,0 1,-1-1,1 0,-1 0,0 1,0-1,1 0,-1 0,0-1,-1 1,1 0,0-1,0 1,-1-1,1 0,-1 0,1 0,-1 0,0 0,1 0,-1-1,0 1,1-1,-4 0,-55 21,-1-2,0-4,-2-2,1-2,-21-2,8 1,-124 16,1-2,-194 52,335-56,78-5,45-7,1-2,-1-4,48-4,-16 0,120 1,96-2,296 36,-542-23,-92 0,-702 3,233 1,1934-47,-1371 32,-63-5,-30 0,-144-12,-1 7,-169 12,180 2,0 8,1 6,0 7,-49 19,189-39,-76 38,93-40,0 0,1 0,-1-1,1 1,-1 0,1 0,0 0,0-1,0 1,0-1,0 1,0 0,0-1,1 0,-1 1,0-1,1 0,-1 0,1 1,-1-1,1 0,0-1,0 1,-1 0,1 0,0-1,0 1,0-1,0 0,-1 1,1-1,0 0,0 0,0 0,0 0,0-1,0 2,85 15,0-4,1-4,0-3,33-5,-17 1,121 5,598-6,-679-22,-143 22,0 0,-1 0,1 0,0 0,0 0,-1 0,1-1,0 1,0 0,-1 0,1-1,0 1,-1-1,1 1,0-1,-1 1,1-1,0 1,-1-1,1 1,-1-1,0 0,1 1,-1-1,1 0,-1 1,0-1,1 0,-1 0,0 1,0-1,0 0,0 0,0 0,1 1,-1-1,-1 0,1 0,0 1,0-1,0 0,0 0,0 0,-1 1,1-1,0 0,-1 1,1-1,-1 0,1 1,0-1,-1 0,0 1,1-1,-1 0,-41-26,-45-9,-2 4,-1 3,-1 5,-8 2,-10-4,-141-32,-310-89,542 140,4 5,1-2,-1 0,1 0,0-2,1 1,-1-2,1 1,0-2,1 1,0-2,0 0,1 0,0-1,0 0,-4-6,13 13,1 0,-1 0,0 1,1-1,0 0,-1 0,1 0,0 0,1 1,-1-1,0 0,1 0,0 0,0 1,-1-1,1 0,1 1,-1-1,0 1,1-1,-1 1,1 0,0-1,0 1,0 0,0 0,0 0,0 1,0-1,2 0,78-49,-81 51,104-45,2 6,1 4,2 5,27-1,-127 29,1376-261,-1373 260,123-45,-135 47,0 0,0 1,0-1,0 1,0-1,-1 0,1 0,0 1,0-1,-1 0,1 0,0 0,-1 0,1 0,-1 0,1 0,-1 0,0 0,1 0,-1 0,0 0,0 0,0 0,0 0,0 0,0 0,0 0,0-1,0 1,0 0,0 0,-1 0,1 0,-1 0,1 0,0 0,-1 0,0 0,1 0,-1 1,1-1,-1 0,0 0,0 0,0 1,1-1,-1 0,0 1,0-1,0 1,0-1,0 0,-57-26,-22 4,-2 4,0 4,-58-3,89 11,-768-97,799 101,6 2,0-1,1 0,-1-1,1-1,0 0,0-1,0 0,0-1,1-1,0 1,-4-5,14 9,1 1,-1 0,1-1,0 0,0 1,0-1,0 0,0 0,0 1,0-1,0 0,1 0,-1 0,1 0,0 0,-1 0,1 0,0 0,0 0,0 0,0 0,1 0,-1 0,1 0,-1 0,1 0,-1 0,1 0,0 0,0 1,0-1,0 0,0 0,1 1,-1-1,0 1,1-1,-1 1,1 0,0-1,70-49,4 18,2 3,2 3,0 4,2 4,60-6,-125 21,387-62,-348 48,-57 16,0 1,0-1,0 0,0 1,-1-1,1 1,-1-1,1 1,-1 0,0-1,1 1,-1 0,0 0,0 0,0 0,0 1,0-1,0 1,0-1,0 1,0-1,0 1,0 0,0 0,-1 0,-104-15,-1 5,1 4,-2 6,-21 5,101-4,0-1,-126 5,1 5,-17 10,171-20,-1-1,0 1,1-1,-1 1,0 0,0 0,1-1,-1 1,0 0,0 0,1 0,-1 0,0 0,0 0,1 0,-1 0,0 0,0 0,0 0,1 0,-1 1,0-1,0 0,1 1,-1-1,0 0,1 1,-1-1,0 1,1-1,-1 1,1-1,-1 1,1 0,-1-1,1 1,-1-1,1 1,0 0,-1 0,1-1,0 1,0 0,-1 0,1-1,0 1,0 0,0 0,0-1,0 1,233 22,1187 118,-1267-118,-464-58,77 5,-1 10,-1 10,-93 14,216 16,113-19,-1 0,1 0,0 1,0-1,0 0,0 0,0 0,0 0,0 1,0-1,0 0,0 0,1 0,-1 0,0 0,1 0,-1 0,1 0,0 0,-1 0,1 0,0 0,-1 0,1 0,0 0,0-1,0 1,0 0,-1 0,1-1,0 1,0-1,1 1,-1-1,0 1,0-1,0 0,0 0,0 1,0-1,0 0,1 0,-1 0,0 0,0 0,1 0,78 24,2-4,0-3,1-3,58 0,-45-3,1 1,454 57,170 58,-722-127,1 0,-1 0,0 1,1-1,-1 1,1-1,-1 0,1 1,-1-1,1 1,-1-1,1 1,0-1,-1 1,1 0,0-1,-1 1,1-1,0 1,0 0,-1-1,1 1,0 0,0-1,0 1,0 0,0-1,0 1,0 0,0-1,0 1,1 0,-1-1,0 1,0 0,0-1,1 1,-1-1,0 1,1 0,-1-1,0 1,1-1,-1 1,1-1,-1 1,1-1,-1 0,1 1,0-1,-1 0,1 1,-1-1,1 0,0 1,-1-1,1 0,0 0,-1 0,1 0,0 0,-1 0,-54 24,-26-3,0-3,0-4,-78 4,57-7,-104 12,2 9,-148 45,231-27,119-50,0 1,1-1,-1 1,1-1,-1 1,0-1,1 1,-1-1,1 1,0 0,-1-1,1 1,-1 0,1-1,0 1,-1 0,1 0,0-1,0 1,0 0,0 0,0-1,0 1,0 0,0 0,0 0,0-1,0 1,0 0,0 0,1-1,-1 1,0 0,0-1,1 1,-1 0,1 0,-1-1,1 1,-1-1,1 1,-1 0,1-1,-1 1,1-1,0 0,-1 1,1-1,0 1,-1-1,1 0,0 0,0 1,-1-1,1 0,0 0,0 0,-1 0,1 0,0 0,0 0,55 15,-55-15,97 11,0-5,0-3,27-7,-47 3,801-14,-854 19,-31 4,-42 11,39-16,-291 91,-51-3,148-39,40-10,-648 188,787-223,-100 54,124-60,-1 1,1-1,-1 1,1-1,-1 1,1-1,0 0,0 1,0-1,0 1,0-1,0 1,0-1,0 1,1-1,-1 1,1-1,-1 0,1 1,-1-1,1 1,0-1,0 0,-1 0,1 0,0 1,0-1,0 0,0 0,1 0,-1 0,0-1,0 1,0 0,1 0,-1-1,0 1,1-1,-1 1,1-1,-1 0,1 1,-1-1,1 0,-1 0,1 0,-1 0,1 0,-1 0,0-1,1 1,75 18,1-4,0-3,76 0,-50-4,-60-3,185 14,-1 9,177 47,-386-69,-3-2,0 1,0 1,0 0,-1 1,0 1,0 0,0 1,4 3,-18-10,-1-1,1 1,0-1,0 1,-1-1,1 1,0 0,0-1,-1 1,1 0,-1-1,1 1,-1 0,1 0,-1 0,1-1,-1 1,0 0,1 0,-1 0,0 0,0 0,0 0,1 0,-1 0,0 0,0 0,0 0,-1-1,1 1,0 0,0 0,0 0,-1 0,1 0,-1 0,1 0,0-1,-1 1,1 0,-1 0,0-1,1 1,-1 0,0-1,1 1,-1 0,0-1,0 1,1-1,-1 1,0-1,0 0,0 1,0-1,0 0,0 0,0 1,1-1,-1 0,0 0,0 0,0 0,-67 15,-75-2,0-7,-142-11,152 0,17 3,-718-37,807 36,2 3,0-2,-1-1,1-1,0-1,0-1,1-2,0 0,0-1,-7-6,28 14,1 0,0-1,0 1,0-1,0 0,0 0,0 1,0-1,1 0,-1-1,1 1,-1 0,1 0,0-1,0 1,0 0,0-1,0 1,1-1,-1 0,1 1,-1-1,1 1,0-1,0 0,0 1,0-1,1 1,-1-1,1 0,0 1,-1-1,1 1,0-1,1 1,-1 0,0 0,1-1,-1 1,1 0,1-1,81-78,16 16,3 4,3 4,2 6,27-6,-70 29,23-9,155-83,-240 119,-1 1,0-1,1 0,-1-1,0 1,0 0,0-1,0 1,0-1,0 1,-1-1,1 0,0 0,-1 0,1 0,-1 0,0 0,0 0,0 0,0-1,0 1,0 0,0-1,-1 1,1-1,-1 1,0-1,0 1,0-1,0 1,0 0,-1-1,1 1,0-1,-1 1,0-1,0 1,0 0,0 0,0-1,0 1,0 0,-1 0,1 0,-1 0,0 1,1-1,-1 0,0 1,0-1,0 1,0-1,0 1,-3-1,-25-13,0 2,-1 1,-1 2,0 1,-1 1,1 2,-1 1,-33 0,62 4,-528-20,412 20,98 0,30-4,38-3,179-20,119 4,-456 41,-244 9,-336-20,562-21,131 15,0 0,-1 0,1 0,0 0,-1 0,1 0,0-1,-1 1,1 0,0-1,-1 1,1 0,-1-1,1 1,0-1,-1 1,1-1,-1 1,0-1,1 1,-1-1,1 1,-1-1,0 0,1 1,-1-1,0 0,0 1,0-1,1 0,-1 1,0-1,0 0,0 1,0-1,0 0,0 0,0 1,-1-1,1 0,0 1,0-1,0 0,-1 1,1-1,0 1,-1-1,1 0,0 1,-1-1,1 1,-1-1,1 1,-1-1,1 1,-1-1,0 1,1 0,-1-1,1 1,-1 0,0-1,1 1,-1 0,0 0,1 0,-2 0,57-22,-9 10,1 2,0 2,0 2,0 2,10 1,-57 4,0-1,-1 1,1-1,0 1,0-1,0 1,0-1,0 1,0-1,0 1,0-1,0 1,0-1,0 0,0 1,1-1,-1 1,0-1,0 1,0-1,1 1,-1-1,0 0,0 1,1-1,-1 0,0 1,1-1,-1 0,0 1,1-1,-1 0,1 1,-1-1,1 0,-1 0,0 0,1 0,-1 1,1-1,0 0,-50 20,-171 42,-2-10,-18-7,185-35,-121 24,177-34,-1 1,0-1,0 1,0-1,0 0,0 1,0-1,1 1,-1-1,0 0,0 1,0-1,-1 1,1-1,0 1,0-1,0 0,0 1,0-1,0 1,-1-1,1 0,0 1,0-1,0 0,-1 1,1-1,0 0,-1 1,1-1,0 0,-1 0,1 1,0-1,56 4,-49-4,55 3,-28-3,0 1,-1 2,1 1,-1 2,29 9,-61-15,1 0,-1 0,1 0,-1 0,1 1,-1-1,1 0,-1 1,0-1,1 1,-1 0,0-1,1 1,-1 0,0 0,0 0,0 0,0 0,0 0,0 0,0 0,0 0,0 0,0 1,-1-1,1 0,0 1,-1-1,1 0,-1 1,0-1,1 1,-1-1,0 1,0-1,0 0,0 1,0-1,0 1,0-1,-1 1,1-1,0 1,-1-1,1 0,-1 1,1-1,-1 0,0 1,0-1,0 0,0 0,1 0,-2 0,1 0,0 0,0 0,0 0,0 0,0 0,-1-1,1 1,0 0,-1-1,1 1,-1-1,0 1,-29 13,0 0,-1-2,-1-2,0-1,0-1,-26 2,36-6,-205 35,-164 4,390-42,1 0,-1 1,1-1,-1 0,1 1,0-1,0 1,0 0,0-1,0 1,0 0,0 0,0-1,0 1,1 0,-1 0,1 0,0 0,-1 0,1 0,0 0,0 0,0 0,1 0,-1 0,0-1,1 3,-3 20,-1-16,0 0,-1 0,0-1,0 0,0 1,-1-2,0 1,-1 0,1-1,-1 0,0 0,-1-1,0 0,1 0,-2 0,1-1,0 0,-1-1,-3 2,-157 45,-133-9,315-39,8 0,-47-1,7-2,1 0,-1 1,1 1,-1 0,1 1,-1 1,1 1,0 1,1 0,-1 1,1 1,0 0,0 1,1 1,0 0,1 1,0 1,1 0,-12 12,24-22,1 0,-1 0,0 0,1 0,-1-1,0 1,1 0,-1 0,1 0,0 0,-1 0,1 0,0 0,-1 0,1 0,0 1,0-1,0 0,0 0,0 0,0 0,0 0,1 0,-1 0,0 0,0 0,1 0,-1 0,1 0,-1 0,1 0,-1 0,1 0,0 0,-1-1,1 1,0 0,0 0,0-1,-1 1,1 0,0-1,0 1,0-1,0 1,0-1,0 0,0 1,0-1,0 0,0 0,1 1,65 14,-59-14,189 20,167-4,-180-11,1414 78,-1466-74</inkml:trace>
  <inkml:trace contextRef="#ctx0" brushRef="#br4" timeOffset="-50040.68">10178 1424,'-29'11,"-94"16,-1-6,-119 6,81-11,-344 22,-240-23,159-7,100 2,12-5,1 21,2 21,-3 20,-310 73,698-117,113-12,281-30,-207 8,896-56,-564 65,179 31,-545-9,-67-18,1-1,-1 1,1-1,-1 1,0 0,1-1,-1 0,0 1,0-1,0 0,0 1,-1-1,1 0,0 0,0 0,-1 0,1 0,-1 0,1 0,-1 0,1-1,-1 1,1-1,-1 1,0-1,1 1,-1-1,0 0,1 0,-1 0,-1 0,-57 11,-2-2,1-4,-1-1,-32-5,26 2,-613 1,-5-30,394 11,30 2,-163-33,380 42,1-1,0-2,1-3,0-1,0-2,2-2,0-1,1-3,1-1,-24-18,50 25,0-1,1 0,0 0,2-1,0-1,1 0,0 0,2-1,0 0,1 0,1 0,1-1,0 0,1-6,-21-76,20 83,-1 0,-1 1,-1 0,-1 0,0 0,-1 1,-1 0,0 1,-1 0,-1 1,-1 0,-8-8,-33-19,-2 1,-1 3,-2 3,-59-26,67 34,-240-144,17 37,-359-70,562 182,-1 3,0 4,-1 3,0 3,-1 3,0 3,-30 5,-12-1,-1 4,0 6,-9 6,115-15,-1 1,0 0,1 0,0 1,0 1,0-1,1 2,-1 0,1 0,-2 2,9-5,0 0,0 0,0 0,0 0,0 0,1 1,0-1,-1 1,1 0,0 0,1 0,-1-1,1 1,0 1,0-1,0 0,0 0,1 0,0 1,-1-1,2 0,-1 0,0 0,1 1,0-1,0 0,0 0,0 0,2 3,1 1,0 0,0 0,1-1,0 1,0-1,1 0,0-1,0 1,1-1,-1-1,1 1,1-1,-1 0,1 0,0-1,0 0,0-1,0 0,4 1,170 32,155-33,241-35,-533 32,1-3,1 2,-1 2,0 2,1 3,-1 1,-1 2,0 2,0 2,42 19,-69-23,0 1,0 1,-1 1,0 0,-1 1,0 1,-1 0,-1 1,0 1,-2 0,1 1,-2 0,0 1,-1 0,-1 1,5 14,-13-22,1 0,-2 1,1-1,-2 0,1 1,-2-1,1 0,-1 1,-1-1,0 0,-1-1,0 1,-1-1,0 1,0-1,-1-1,0 1,-1-1,0 0,-1 0,0-1,0 0,0-1,-1 0,0 0,-1 0,0-1,0-1,0 0,0 0,-1-1,-6 1,-476 204,112-53,364-150,2 0,-1 2,1 0,0 1,0 0,1 1,1 1,-1 0,2 1,0 0,0 1,1 0,1 1,0 1,1-1,0 1,1 1,1-1,1 1,0 1,1-1,-3 18,7-21,0 0,1 1,0-1,1 0,0 0,1 0,1 0,0 0,1 0,0 0,1-1,0 0,1 0,1 0,0-1,0 0,1 0,0-1,1 0,0 0,1-1,0-1,2 2,30 16,1-3,0-1,2-2,1-2,0-3,1-1,21 3,51 0,0-6,88-3,-105-4,242 12,301 54,-94-13,361-5,418-31,-762-66,-496 34,-1-3,0-4,-1-2,-1-4,7-5,65-20,3 6,76-10,47-13,-190 48,2 3,-1 4,1 3,1 4,-1 3,1 3,-1 4,0 3,-1 4,60 18,82 15,1-9,2-10,1-10,46-10,-238-6,67 4,0-4,0-4,0-5,0-4,-1-4,-1-4,11-8,-37 4,-2-3,-1-3,-1-3,-2-2,-1-4,-2-2,23-23,-71 53,-1-1,-1-1,0 0,-1-1,0 0,-1-1,0 0,-2-1,0 0,0 0,-2 0,0-1,0 0,-2-1,0 1,-1-1,-1 1,-1-1,-1-15,2 14,-1 1,0-1,-2 1,0-1,-2 1,0-1,-1 1,0 0,-2 0,0 1,-1 0,0 0,-2 0,0 1,-1 0,0 1,-1 0,-1 1,0 0,-1 0,-1 2,0 0,-9-6,-28-7,-1 2,-1 3,0 2,-2 2,0 3,0 2,-1 3,0 2,-20 2,-36-2,0 6,0 4,0 6,1 4,1 5,-49 17,-153 60,222-83,125-27,449-111,-406 99,0 3,2 4,0 3,2 3,-1 4,1 4,0 3,38 6,169 78,-186-108,-102 25,-1 1,1-1,-1 1,0-1,1 1,-1-1,0 0,1 1,-1-1,0 1,0-1,1 0,-1 1,0-1,0 0,0 1,0-1,0 0,0 1,0-1,0 0,0 1,-1-1,1 1,0-1,0 0,0 1,-1-1,1 1,0-1,-1 0,1 1,0-1,-1 1,1-1,-1 1,1 0,-1-1,1 1,-1-1,1 1,-1 0,0-1,1 1,-1 0,1 0,-1 0,0-1,1 1,-1 0,0 0,1 0,-1 0,0 0,1 0,-1 0,1 0,-1 0,-41-12,42 12,-139-22,0 5,0 7,-1 6,0 6,-41 9,28 4,0 7,-16 11,49 7,72-14,-7 2,48-24</inkml:trace>
  <inkml:trace contextRef="#ctx0" brushRef="#br4" timeOffset="-48296.15">11089 949,'-90'-17,"9"-2,-1 4,0 4,-1 3,0 4,-30 4,-5 10,0 6,1 4,1 6,1 4,2 6,1 5,-29 18,95-39,5-1</inkml:trace>
  <inkml:trace contextRef="#ctx0" brushRef="#br4" timeOffset="-42312.36">10849 1132,'-223'-24,"-685"13,590 13,56-46,40-48,189 77,1-2,1 0,1-3,1 0,1-2,0-1,2-1,1-2,-11-14,-81-102,21 20,-32-26,-47 16,-62 11,200 105,-32-4,-97-18,51 55,85-14,1 1,0 2,0 1,0 1,1 1,0 1,1 2,0 1,1 1,0 1,1 2,1 0,1 1,0 2,-2 4,-34 55,-38 17,-50 31,4-123,-193-39,268 26,-1 4,0 2,0 3,0 3,-63 12,85-6,1 1,1 3,0 1,1 3,-3 3,-403 152,72-70,303-77,0-3,-1-4,-2-2,1-5,-1-2,-1-4,-52-5,92 0,-202-1,-203-28,310 14,43 6,1-3,0-4,-37-14,-121-79,172 114,73-5,0-1,0 1,0 0,0-1,0 1,0 1,0-1,0 0,0 1,0-1,0 1,1 0,-1 0,0 0,0 1,1-1,-1 1,0-1,1 1,-1 0,1 0,0 0,0 0,0 0,0 0,0 1,0-1,1 1,-1 0,1-1,-1 1,1 0,0 0,0 0,0-1,1 1,-1 0,1 0,0 0,0 0,0 0,0 1,0-1,0 0,59 229,-54-183,-5-44</inkml:trace>
  <inkml:trace contextRef="#ctx0" brushRef="#br4" timeOffset="-30940.35">1588 1879,'22'7,"64"10,240 48,292 18,365-53,-592-26,65 9,336 57,-146 25,-428-75,0-11,90-11,-224 0,58-7,-1-6,0-7,13-9,103-15,347-32,283 11,-145 28,-647 37,-1 4,91 14,-75-6,465 51,-547-61,0-2,-1 0,1-2,-1-1,0-2,0 0,0-2,-1-1,18-9,-36 16,-1-1,0 0,0 0,0 0,0-1,-1 0,0 0,0-1,0 1,0-1,-1-1,0 1,-1-1,1 1,-1-2,0 1,-1 0,0-1,0 1,-1-1,0 0,0 0,0 0,-1 0,-1-2,-3 6,0 0,-1 0,0 0,1 1,-2-1,1 1,0 0,-1 0,1 0,-1 1,0 0,0 0,0 0,0 0,0 1,0 0,0 0,-1 0,1 1,0 0,-1 0,1 0,0 0,0 1,-1 0,-3 1,-3-2,-408 40,168-9,-751 50,183-53,123-10,-733 54,718-6,443-50,-235 29,206 16,176-32,0-5,-2-6,-84 0,-24-24,0-10,-28-14,59 6,69 3,1-7,2-5,-109-44,216 70,-346-134,194 75,86-11,88 74,0 1,0 0,1-1,-1 1,0 0,1-1,-1 1,1 0,0-1,0 1,0 0,0 0,0 0,1 0,-1 0,0 0,1 0,0 1,-1-1,1 0,0 1,0-1,0 1,0 0,0 0,0 0,0 0,0 0,0 0,1 0,-1 1,0-1,1 1,-1-1,0 1,1 0,-1 0,0 0,1 1,0-1,86-14,1 3,0 5,66 4,-54 1,357-21,225 1,896 56,-614-26,-140-7,91 9,-55 15,-462-26,171-31,-425 21,-56 4,606-21,-630 28,0-3,-1-3,1-2,22-8,-80 13,25-4,0-1,0-2,-1-1,0-2,-1-1,-1-1,0-2,7-5,-32 17,1 0,-1 0,0 0,0-1,-1 0,1 1,-1-2,0 1,-1 0,1-1,-1 0,0 0,0 0,-1 0,0 0,0 0,0-1,-1 1,0 0,0-1,-1 0,0 1,0-1,-1-5,-2 9,-1-1,0 1,1 0,-1 1,-1-1,1 1,0 0,-1 0,1 0,-1 0,1 1,-1 0,0 0,0 0,1 0,-1 1,0 0,0 0,0 0,0 0,1 1,-6 1,-13-2,21 0,-112-8,0 6,0 4,0 5,1 6,-29 9,-1 2,-2-6,0-7,-1-6,-101-12,-194 9,142 9,0-13,0-12,-45-20,-204-14,-480 23,634 21,-1547 45,1789-28,1 7,1 6,1 7,-67 27,-280 84,224-111,224-32,0 3,0 1,1 3,0 1,0 3,1 2,-42 18,86-32,1-1,0 1,0 0,-1 0,1 0,0 0,-1 0,1 0,0 1,-1-1,1 0,0 1,-1-1,1 1,0-1,0 1,0 0,0-1,-1 1,1 0,0 0,0 0,0 0,1 0,-1 0,0 0,0 0,0 0,1 0,-1 0,1 0,-1 1,1-1,-1 0,1 0,0 1,-1-1,1 0,0 1,0-1,0 0,0 1,0-1,0 0,1 1,-1-1,0 0,1 0,-1 1,1-1,-1 0,1 0,-1 0,1 1,0-1,0 0,0 0,-1 0,1 0,0 0,1 0,27 8,0-2,0-1,0-1,1-2,28 0,-3 1,195 16,1-12,230-22,67-28,-488 32,-90 3,-196-12,112 13,1-6,0-5,1-5,-435-156,475 152,59 21,0 2,0 0,1 0,0-2,0 1,0-2,0 1,1-2,0 1,0-2,1 1,0-1,0-1,0 0,2 0,-1-1,1 0,0-1,1 0,-4-7,12 8,1 1,0-1,0 1,1 0,0 0,0 0,1 0,1 1,-1-1,1 1,0 0,1 1,0-1,1 1,-1 0,1 1,0-1,1 1,-1 1,1 0,1 0,-1 0,1 1,2-1,40-26,1 3,1 2,2 2,1 2,0 3,1 3,48-8,-223 82,118-58,-1 0,0 0,1 1,-1-1,1 0,-1 0,0 0,1 1,-1-1,1 0,-1 1,0-1,1 0,-1 1,1-1,0 1,-1-1,1 1,-1-1,1 1,-1-1,1 1,0-1,0 1,-1-1,1 1,0 0,0-1,-1 1,1 0,0-1,0 1,0-1,0 1,0 0,0-1,0 1,0 0,0-1,1 1,-1 0,0-1,0 1,1-1,-1 1,0 0,0-1,1 1,-1-1,1 1,-1-1,0 1,1-1,-1 1,1-1,-1 0,1 1,0-1,-1 0,1 1,-1-1,1 0,0 0,-1 1,1-1,-1 0,1 0,0 0,-1 0,2 0,50 13,-50-13,62 10,-33-7,0 2,0 1,0 1,-1 2,29 12,-57-19,1-1,-1 0,0 0,1 1,-1 0,0-1,0 1,0 0,-1 0,1 0,0 0,-1 0,1 0,-1 1,1-1,-1 0,0 1,0-1,0 1,-1-1,1 1,-1 0,1-1,-1 1,0 0,0-1,0 1,0 0,0-1,-1 1,1-1,-1 1,0 0,1-1,-1 1,-1-1,1 0,0 1,0-1,-1 0,0 0,1 0,-1 0,0 0,0 0,0 0,0 0,0-1,0 1,-1-1,1 0,0 0,-2 1,-26 16,-1-2,0-1,-1-1,-1-2,0-1,-1-2,1-1,-9-1,8 1,-72 16,152-26,-5-2,928-121,-122-62,61 47,-372 97,-298 38,-187 5</inkml:trace>
  <inkml:trace contextRef="#ctx0" brushRef="#br4" timeOffset="-27774.95">3481 1099,'47'16,"32"-1,1-3,0-3,1-4,-1-3,54-7,-36 3,18-2,0-5,0-5,-1-5,63-20,39-19,2 9,3 10,1 10,134 3,-305 23,0 3,-1 2,1 2,-1 3,0 1,0 3,-1 3,-1 1,0 2,-1 3,-1 1,27 19,-29-12,2-2,0-2,2-2,1-2,0-3,2-1,14 0,132 21,1-9,1-9,56-7,568 6,-174 31,-554-56,-95 6,-1 1,0 0,1-1,-1 1,0-1,1 1,-1-1,0 0,0 1,0-1,0 1,1-1,-1 1,0-1,0 0,0 1,0-1,0 1,0-1,0 1,-1-1,1 0,0 1,0-1,0 1,0-1,-1 1,1-1,0 1,-1-1,1 1,0-1,-1 1,1-1,-1 1,1 0,0-1,-1 1,1 0,-1-1,1 1,-1 0,1 0,-1-1,0 1,1 0,-1 0,1 0,-1 0,1 0,-1 0,0 0,1 0,-1 0,1 0,-1 0,1 0,-1 0,0 0,0 1,-277-59,120 30,-39-8,-198-9,-1331 9,1596 30,0-5,2-6,-12-8,64-8,76 32,0-1,0 1,0-1,1 0,-1 1,0-1,1 1,-1-1,1 1,-1-1,1 1,0 0,0-1,0 1,0 0,0 0,0-1,0 1,0 0,0 0,0 0,1 0,-1 0,0 0,1 1,-1-1,0 0,1 1,-1-1,1 1,-1 0,1-1,0 1,-1 0,1 0,-1 0,1 0,-1 0,1 0,0 0,-1 1,1-1,-1 0,1 1,-1-1,75-4,0 4,-1 2,1 4,23 6,16 1,12-3,-1-6,99-10,-195 4</inkml:trace>
  <inkml:trace contextRef="#ctx0" brushRef="#br4" timeOffset="-27067.29">6192 520,'221'-25,"-52"30,-142-3</inkml:trace>
  <inkml:trace contextRef="#ctx0" brushRef="#br4" timeOffset="-22604.37">6465 949,'44'7,"81"-13,0-5,-1-5,29-13,-108 21,29-6,1 3,0 3,0 3,39 4,25 11,0 7,91 24,-140-16,-1 4,-1 5,30 18,-47-19,2-3,0-3,2-3,1-4,12-1,53-26,-141 7,0 0,-1 0,1 0,-1 0,1-1,-1 1,1 0,0 0,-1-1,1 1,0 0,-1 0,1-1,0 1,-1-1,1 1,0 0,-1-1,1 1,0-1,0 1,0 0,0-1,-1 1,1-1,0 1,0-1,0 1,0-1,0 1,0 0,0-1,0 1,0-1,0 1,0-1,1 1,-1-1,0 1,0-1,0 1,0 0,1-1,-1 1,0-1,1 1,-1 0,0-1,1 1,-1 0,-52-15,52 15,-856-166,516 66,105 3,174 68,0 3,-2 2,-1 3,-64-11,32 20,0 5,-1 5,1 3,-1 5,1 4,-91 21,18-2,402-58,430-77,-625 101,0 3,1 0,-1 3,0 1,1 2,-1 1,-1 3,1 0,18 9,139 49,-53-20,-2 7,20 16,296 147,-421-197,0-1,2-2,-1-1,2-2,0-2,17 2,-83-38,-559-242,415 184,95 43,-2 3,-1 4,-40-9,-312-39,296 61,127 19,6 2,-1-1,1 0,-1 0,1 0,-1 0,1 0,-1-1,1 1,-1-1,1 0,0 0,-1 0,1-1,0 1,0-1,0 0,0 1,0-1,0-1,0 1,1 0,-1-1,1 1,0-1,0 0,0 0,0 0,0 0,0 0,1 0,0 0,-1-1,1 1,0-1,0-2,3 3,1 0,-1 0,1 0,-1 0,1 0,0 0,0 1,0-1,0 1,1 0,-1 0,0 0,1 1,0-1,-1 1,1 0,0 0,0 0,0 0,0 1,-1-1,2 1,1-1,71-11,1 3,-1 4,1 3,0 3,22 6,-27 0,-1 3,0 4,-1 2,-1 4,-1 2,64 31,114 52,-247-105,-1 0,1 1,-1-1,1 0,-1 1,1-1,-1 1,1-1,0 1,-1-1,1 1,0-1,-1 1,1-1,0 1,0 0,-1-1,1 1,0-1,0 1,0 0,0-1,0 1,0-1,0 1,0 0,0-1,0 1,0-1,0 1,1 0,-1-1,0 1,0-1,1 1,-1-1,0 1,1-1,-1 1,0-1,1 1,-1-1,1 1,-1-1,1 0,-1 1,1-1,-1 0,1 1,-1-1,1 0,0 0,-1 1,1-1,-1 0,1 0,0 0,-1 0,1 0,-1 0,1 0,-25-2,0-1,0-1,1-1,-1-1,1-2,0 0,-12-6,3 1,-487-172,474 169,-1-2,2-3,1-1,0-1,0-5,42 28,-4-3,1 0,-1 0,1 0,0 0,-1-1,2 1,-1-1,0 0,1 0,0-1,0 1,0-1,0 0,1 1,-1-4,4 6,1 0,-1-1,1 1,0 0,0 0,0 0,0 1,0-1,0 0,1 1,-1-1,1 1,-1 0,1 0,-1 0,1 0,-1 0,1 0,0 1,0 0,-1-1,1 1,0 0,0 0,-1 0,1 1,1-1,0 0,83 0,-1 3,0 4,0 3,0 5,32 11,69 17,-224-58,-67-5,0 5,-1 4,-9 5,68 4</inkml:trace>
  <inkml:trace contextRef="#ctx0" brushRef="#br4" timeOffset="-6838.07">13736 644,'-68'3,"1"3,-1 4,2 2,0 3,0 3,2 3,0 3,2 2,1 3,-25 17,-56 47,4 5,4 7,5 5,5 6,-18 30,123-128,1 1,1 1,1 1,0 0,2 1,0 0,2 2,1-1,0 1,2 1,1 0,1 0,1 1,1 0,1 0,0 23,5-44,1-1,0 0,0 0,0-1,1 1,-1 0,1-1,0 0,0 1,0-1,0 0,0-1,1 1,0 0,-1-1,1 0,0 0,0 0,0 0,0-1,0 0,1 0,-1 0,0 0,1 0,-1-1,1 0,-1 0,0 0,1-1,-1 1,0-1,1 0,-1 0,0 0,3-2,24 1,185 2,-40 9,164 22,-318-28,-1 1,1 1,-1 1,0 0,0 2,-1 0,0 2,-1 0,0 1,0 1,-1 0,-1 2,0 0,-1 1,12 14,1 4,41 58,-68-88,-1 0,0 0,0 0,0 0,0 0,-1 0,1 0,-1 0,0 0,0 0,0 1,0-1,-1 0,1 0,-1 0,1 0,-1 0,0 0,0 0,-1 0,1 0,-1-1,1 1,-1 0,0-1,0 1,0-1,0 0,-1 0,1 1,0-2,-1 1,-1 1,-143 88,116-75,0-2,-1-1,-1-1,0-2,0-2,-1 0,0-3,-24 2,-96 20,-482 137,519-131,2 5,-100 48,-37 59,239-138,2 0,-1 1,1 0,0 1,1 0,0 1,0 0,1 0,0 1,1 0,0 0,1 1,-5 12,13-17,0 0,1 0,-1 0,2 0,-1 0,1 0,0 0,0 0,1-1,0 0,0 0,0 0,1 0,0-1,0 0,1 0,-1 0,1 0,0-1,0 0,0 0,1-1,0 0,-1 0,1 0,6 1,28 14,0-1,1-2,0-1,1-3,0-2,1-1,0-3,1-1,24-2,68-6,1-6,54-15,-96 13,603-70,6-112,-364 100,-220 56,1 5,2 5,94-6,-113 21,0 6,1 4,0 4,-1 5,0 5,0 5,-1 4,-1 4,51 22,-118-32,1-1,1-1,0-3,0-1,1-1,0-3,0-1,0-2,1-1,-1-2,0-2,0-2,-1-1,0-2,20-8,6-2,-1-3,-1-3,-1-3,-1-2,-1-3,-3-2,21-18,181-150,-238 187,1 0,0 2,1 0,1 2,0 0,0 1,1 2,1 0,0 2,0 0,0 2,13-1,-33 6,1-1,-1 1,0 0,1 1,-1-1,0 1,1 0,-1 0,0 1,0 0,0 0,0 0,0 0,-1 1,1 0,-1 0,1 0,-1 0,0 1,0-1,-1 1,1 0,-1 0,0 1,0-1,0 1,0-1,-1 1,0 0,0 0,0 0,-1 0,1 1,-1-1,-1 0,1 0,-1 1,0 3,5 26,-3-12,0 0,2-1,1 1,0-1,2 0,0 0,2-1,0 0,9 13,-10-23,1-2,1 1,-1-1,1 0,1-1,0-1,0 1,0-2,1 1,0-2,0 1,0-2,1 0,0 0,0-1,0-1,0 0,0-1,0 0,0-1,1 0,-1-1,0-1,0 0,0-1,0 0,0-1,9-4,41-23,-2-3,-2-2,-1-3,-1-3,-3-2,20-22,135-103,64-23,-259 187,0 0,-1 1,1 1,1 0,-1 1,0 1,1 0,-1 1,0 1,1 0,-1 0,0 2,0 0,0 0,0 2,0-1,-1 2,0 0,0 0,-1 1,1 1,-2 0,6 4,-10-6,0 0,-1 0,1 1,-1 0,0 0,-1 0,1 1,-2-1,1 1,-1 1,0-1,-1 0,0 1,0 0,-1 0,0 0,0 0,-1 0,0 0,-1 0,0 0,-1 4,-4 152,9-150,0-1,0 1,1-1,1 0,1 0,0-1,0 0,1 0,3 2,15 27,-12-19,0-1,2-1,1 0,1-2,0 0,1 0,1-2,1-1,1 0,0-2,0 0,18 7,-24-16,0 0,1-1,0-1,0 0,-1-1,2-1,-1 0,0-2,0 0,0-1,0 0,-1-1,1-1,8-4,223-94,-241 98,215-121,-162 86,1 4,3 2,0 3,65-21,-100 43,1 0,0 2,0 1,0 2,1 1,0 1,-1 1,13 3,-29-1,0 0,0 1,0 0,-1 1,1 1,-1 0,0 1,0 0,-1 1,0 1,0-1,-1 2,0 0,0 0,-1 1,0 0,-1 1,0 0,0 2,56 94,-47-74,1 0,2-2,1 0,1-2,1 0,3 0,-8-16,0-1,0 0,1-2,1 0,-1-1,2-2,-1 0,1-1,0-1,0 0,1-2,-1-1,1-1,-1-1,1-1,3-1,24-7,0-2,-1-3,-1-1,-1-3,0-1,-1-3,-1-2,-1-1,36-29,13-3,16-10,-64 36,2 2,0 3,2 1,1 2,0 3,2 2,20-3,-51 16,0 2,0 0,0 2,0 0,0 1,0 1,1 1,-1 1,-1 1,1 1,0 0,-1 2,0 0,-1 2,15 8,210 140,8 22,-196-155,0-3,1-2,1-3,1-2,0-3,1-2,17-2,-12-3,-1-3,1-3,0-2,-1-4,0-2,-1-3,0-2,-1-4,-1-2,-1-2,-1-4,32-19,-61 28,2 2,0 1,1 1,1 2,0 2,0 1,1 1,0 2,1 2,-1 1,1 1,0 2,-1 2,26 4,-34-1,0 1,-1 2,0 0,0 2,-1 0,0 2,-1 1,19 13,0 4,1-2,0-2,2-2,1-1,1-3,1-2,0-3,1-1,1-3,0-1,0-3,12-2,-6-6,-1-2,1-3,-1-2,0-2,0-4,-2-1,0-3,-1-2,25-14,229-87,-205 111,-85 10,-1 1,0 1,0 0,-1 2,1 0,0 0,-1 1,0 1,0 1,-1 0,5 3,10 3,1-1,1-2,0-1,0-2,0-1,1-1,29 0,-1 2,106 22,-1 8,92 36,-149-42,761 153,-833-174,120 35,2-8,2-6,13-5,-172-26,55 6,-1-2,1-2,0-3,47-7,-87 6,-1 0,0-1,0 0,0-1,0-1,0 0,-1-1,0 0,0-2,0 1,-1-2,-1 0,1 0,-1-1,-1-1,0 0,0 0,-1-1,-1 0,0-1,-1 0,0-1,-1 1,0-2,-1 1,-1-1,0 1,-1-1,1-10,-3-23,-2 1,-1-1,-3 1,-2 0,-2 0,-2 1,-2 0,-2 1,-2 0,-2 1,-7-9,-163-202,177 237,0 0,2-1,0 0,1-1,1 1,1-1,1-1,1 1,0-1,1 0,2 0,0 0,1 1,1-1,1 0,1 0,1 0,1 1,0 0,5-10,0 11,0 2,1-1,1 1,1 1,0 0,1 1,0 1,1 0,1 1,0 0,1 2,0 0,15-7,24-10,1 3,1 2,55-14,39-1,2 6,102-5,21-4,-263 38,-2 0,0 0,1 0,-1 1,0 0,1 1,-1 1,1 0,-1 1,1 0,-1 1,1 0,-1 1,0 0,0 1,-1 1,1 0,-11-4,0-1,0 1,0 0,-1 1,1-1,0 0,-1 0,1 0,-1 0,1 1,-1-1,1 0,-1 0,0 1,1-1,-1 0,0 1,0-1,0 0,0 0,0 1,-1-1,1 0,0 1,-1-1,1 0,0 0,-1 1,0-1,1 0,-1 0,0 0,1 0,-1 0,0 0,0 0,0 0,0 0,0 0,0 0,0-1,0 1,0 0,0-1,-1 1,-56 37,54-36,-35 19,34-18</inkml:trace>
  <inkml:trace contextRef="#ctx0" brushRef="#br4" timeOffset="1825.8">31020 2113,'0'0,"0"0,27-5,65-17,1 3,1 4,25 3,118-19,-136 13,-1-5,0-4,-2-5,17-11,-98 36,-1-2,-1 1,0-2,0 0,-1-1,0 0,-1-1,0-1,-1 0,0 0,-1-2,-1 1,4-8,-9 6,-2 0,0 0,-1 0,0-1,-1 1,-1 0,-1 0,0-1,-1 1,-1 0,0 0,-1 0,-1 1,-1-2,-6-9,-1 0,-2 1,0 1,-2 0,-1 2,0 0,-2 0,0 2,-1 0,-2 2,1 0,-2 2,-6-3,-72-53,-3 5,-2 4,-4 5,-9 1,-379-164,-233-17,697 226,1-2,0-2,1-1,1-1,0-2,1-1,-4-6,9 6,-1 1,-1 1,-1 2,0 1,-1 1,-1 1,0 2,-1 1,0 2,-1 1,-15-1,18 6,1 2,0 0,0 2,0 2,-1 0,2 2,-1 1,1 2,0 0,0 2,1 1,0 1,-23 15,-21 14,1 2,2 4,2 2,3 3,-38 42,-159 199,233-257,-2-1,-2-1,-1-2,-1-1,-2-2,-1-1,-1-1,-2-3,0-1,-34 14,-22 0,-2-4,-1-4,-1-5,-2-4,0-4,-66 0,-488 16,322-22,-456 24,644-34,0-6,-134-23,35 5,-237-40,300 15,4-8,2-8,-91-51,-66-24,190 87,-3 7,-2 6,-2 6,-1 7,-95-3,156 26,-1 3,1 5,0 4,0 3,1 5,0 3,-4 5,-261 71,29 60,100-77,-189 89,314-142,-1-5,-1-4,-1-4,0-5,-1-5,1-4,0-4,-38-10,65 12,1-4,1-3,-1-3,2-4,0-2,2-4,-21-11,-491-278,540 293,-1 1,-1 2,-1 2,0 3,-1 1,-26-2,-118-32,-191-70,233 94,-2 7,-133 4,-50 24,-79 27,82-17,145-25,-167-23,279 15,1-3,0-3,1-4,1-3,1-2,-45-25,80 32,-1 1,0 2,-1 1,-1 2,0 2,-35-5,43 10,0 0,0 2,-1 1,1 2,0 1,0 1,0 1,0 1,1 2,-1 1,2 2,-4 1,-206 76,69-31,-16 19,170-69,-1 0,1 1,0 1,0 0,1 1,0 0,1 1,0 0,0 1,1 1,1-1,0 2,0-1,0 4,-77 63,32-36,-24 77,-39-14,-36 35,-43 51,181-178,1 1,0 0,1 1,1 1,1 0,0 1,1 0,1 1,1 0,0 1,1 0,2 0,-1 2,-1 7</inkml:trace>
  <inkml:trace contextRef="#ctx0" brushRef="#br4" timeOffset="6415.21">11492 3342,'0'0,"0"0,0 0,35-3,1-1,-1-2,0-2,0-1,28-12,25-5,647-159,-491 115,152-19,-38-1,150-66,153-42,-363 120,531-120,245 3,-166 24,-575 102,112-28,-393 85</inkml:trace>
  <inkml:trace contextRef="#ctx0" brushRef="#br4" timeOffset="7336.74">15426 2783,'198'-33,"-35"-5,-2-7,18-13,154-45,635-190,-489 142,373-129,-800 263</inkml:trace>
  <inkml:trace contextRef="#ctx0" brushRef="#br4" timeOffset="7999.35">15928 2965,'104'-49,"391"-175,-319 151,388-135,-524 195</inkml:trace>
  <inkml:trace contextRef="#ctx0" brushRef="#br4" timeOffset="8687.16">15590 2731,'35'-25,"145"-99,5 9,79-32,201-92,11 21,249-67,-612 247,-14 6</inkml:trace>
  <inkml:trace contextRef="#ctx0" brushRef="#br4" timeOffset="10042.87">11557 3186,'149'-38,"-120"28,568-210,30 28,362-173,481-211,-861 343,-534 204</inkml:trace>
  <inkml:trace contextRef="#ctx0" brushRef="#br4" timeOffset="10759.39">12617 3550,'3'-16,"0"0,1 1,1-1,0 1,1 0,1 0,0 0,1 1,0 0,2 1,-1 0,1 0,1 1,0 1,1-1,1 2,-1 0,10-6,33-18,2 1,1 3,1 3,2 2,44-11,-11 2,856-347,-857 339</inkml:trace>
  <inkml:trace contextRef="#ctx0" brushRef="#br4" timeOffset="11610.42">13514 2295,'150'-53,"716"-331,-457 192,8 18,7 18,150-23,79-7,-602 170</inkml:trace>
  <inkml:trace contextRef="#ctx0" brushRef="#br4" timeOffset="12532.51">13476 2035,'-89'0,"112"-27,179-92,215-90,-296 151,425-201,187-45,-23 65,-665 225</inkml:trace>
  <inkml:trace contextRef="#ctx0" brushRef="#br4" timeOffset="13258.94">13078 1866,'107'-53,"288"-137,369-120,-447 202,315-62,-445 125,-147 35</inkml:trace>
  <inkml:trace contextRef="#ctx0" brushRef="#br4" timeOffset="14134.73">12480 1684,'-48'32,"31"-23,4-2,33-11,324-133,-187 67,198-73,6 17,194-36,-376 118,207-52,134-5,-461 92</inkml:trace>
  <inkml:trace contextRef="#ctx0" brushRef="#br4" timeOffset="14899.82">12649 1918,'125'-38,"322"-134,199-66,-85 71,228-25,-429 141,-290 45</inkml:trace>
  <inkml:trace contextRef="#ctx0" brushRef="#br4" timeOffset="15466.53">13897 1918,'151'-41,"-113"26,309-119,-59 18,5 13,220-43,-478 139</inkml:trace>
  <inkml:trace contextRef="#ctx0" brushRef="#br4" timeOffset="16462.32">12077 1879,'279'-236,"-157"136,4 6,4 5,4 6,3 6,4 6,2 6,121-35,61 14,150-14,-172 55,1 13,1 14,1 13,51 16,-295-9</inkml:trace>
  <inkml:trace contextRef="#ctx0" brushRef="#br4" timeOffset="17122">13710 572,'236'-36,"-64"16,0 7,2 7,-1 8,0 8,-1 7,0 8,74 24,-219-43</inkml:trace>
  <inkml:trace contextRef="#ctx0" brushRef="#br4" timeOffset="18131.89">14022 579,'206'-6,"188"10,403 122,124-28,595 73,-1027-99,243 77,-440-71,-262-68</inkml:trace>
  <inkml:trace contextRef="#ctx0" brushRef="#br4" timeOffset="18873.79">15824 1912,'103'-37,"205"-58,3 13,4 14,82 2,216-5,83 22,-350 32,-317 15</inkml:trace>
  <inkml:trace contextRef="#ctx0" brushRef="#br4" timeOffset="19571.25">16370 1580,'-34'0,"10"2,-1-2,0-1,1-1,-1 0,1-2,0-1,0-1,-4-3,27 9,0 0,0 0,0 0,0 0,0-1,0 1,0 0,-1-1,1 1,0-1,0 1,0-1,1 0,-1 1,0-1,0 0,0 0,0 0,1 1,-1-1,0 0,1 0,-1 0,0 0,1 0,0 0,-1 0,1-1,-1 1,1 0,0 0,0 0,0 0,0 0,0-1,0 1,0 0,0 0,0 0,0 0,1 0,-1 0,0 0,1-1,-1 1,1 0,-1 0,1 0,0 0,-1 1,1-1,0 0,0 0,55-36,17 10,2 3,1 4,1 3,70-6,-99 15,241-38,2 13,1 12,48 13,-211 11,211 3,241 40,-557-42</inkml:trace>
  <inkml:trace contextRef="#ctx0" brushRef="#br4" timeOffset="20392.72">16349 891,'0'-35,"-2"27,1 0,0 0,1 0,0 0,0 0,0 0,1 1,0-1,1 0,0 0,0 1,1-1,0 1,0-1,0 1,1 0,0 1,1-1,0 1,0-1,0 2,0-1,1 0,5-3,14-2,1 1,0 1,0 1,1 1,0 2,1 1,-1 0,1 2,-1 2,1 0,0 2,-1 1,1 1,-1 1,10 4,5-3,203 42,-2 11,-3 9,66 37,-218-75,900 325,-925-329</inkml:trace>
  <inkml:trace contextRef="#ctx0" brushRef="#br4" timeOffset="22322.75">17462 2529,'15'74,"-4"256,-11-318,1 0,-1 0,2 0,0 0,0-1,1 1,0-1,1 1,1-1,0 0,0-1,1 1,0-1,1 0,0-1,0 0,1 0,1 0,-1-1,1 0,1-1,-1 0,1 0,0-1,1-1,0 1,0-2,0 0,0 0,1-1,-1 0,1-1,0 0,-1-1,1 0,0-1,9-1,28-12,0-1,-1-4,0-1,-2-2,0-2,-2-2,15-13,-16 13,307-227,-13 8,-308 228,0 1,2 1,-1 2,2 1,-1 1,2 2,-1 1,1 2,0 1,5 1,-28 3,-1 0,1 0,0 1,-1 1,1-1,0 2,-1-1,0 1,1 1,-1 0,-1 0,1 0,-1 1,5 4,-1 0</inkml:trace>
  <inkml:trace contextRef="#ctx0" brushRef="#br4" timeOffset="23170.28">17696 2744,'54'-4,"-1"-3,-1-2,0-2,0-3,-1-1,5-5,-5 3,829-309,-417 147,508-159,-926 323</inkml:trace>
  <inkml:trace contextRef="#ctx0" brushRef="#br4" timeOffset="23963.05">17676 2367,'48'-4,"0"-2,-1-1,0-3,0-2,23-11,-13 6,783-221,864-181,-1661 409</inkml:trace>
  <inkml:trace contextRef="#ctx0" brushRef="#br4" timeOffset="24793.86">17910 2543,'26'-3,"0"0,-1-2,1-1,-1 0,-1-2,1-1,4-4,18-4,1335-536,-557 203,-453 204,136-25,-436 149</inkml:trace>
  <inkml:trace contextRef="#ctx0" brushRef="#br4" timeOffset="25429.04">19010 1990,'164'-108,"24"11,5 7,3 9,4 8,184-39,-346 101,94-26,1 7,2 5,21 3,-134 20</inkml:trace>
  <inkml:trace contextRef="#ctx0" brushRef="#br4" timeOffset="25893.41">19036 1658,'1'0,"1"0,4-1,7-2,8-2,11-3,11-5,10-3,11-6,8-3,8-4,5-3,2 1,1 0,1 2,1-1,-1 0,-16 5</inkml:trace>
  <inkml:trace contextRef="#ctx0" brushRef="#br4" timeOffset="27245.98">19465 2445,'72'-24,"666"-192,-410 110,222-110,-229 84,228-56,91 24,-590 153</inkml:trace>
  <inkml:trace contextRef="#ctx0" brushRef="#br4" timeOffset="28063.2">19613 2744,'27'-3,"-1"-1,0-1,-1-1,1-1,-1-2,-1 0,22-12,7-1,400-165,-47 15,8 19,107-12,339-65,-661 171,-153 45</inkml:trace>
  <inkml:trace contextRef="#ctx0" brushRef="#br4" timeOffset="28837.22">19705 2952,'142'-49,"1253"-446,-1097 400,-7-3,4 13,3 13,238-24,-454 88</inkml:trace>
  <inkml:trace contextRef="#ctx0" brushRef="#br4" timeOffset="30140.69">20953 2900,'70'6,"-56"-7,0 2,1-1,-1 2,0 0,0 0,0 2,-1-1,1 2,-1 0,0 0,0 1,-1 1,1 0,-1 1,4 4,167 171,-125-125,-43-41,0-1,2 0,0-1,0-1,2-1,0 0,18 9,-8-15,0-1,1-1,-1-1,1-2,-1-1,1-2,0 0,-1-2,1-1,-1-2,0-1,0-1,-1-1,0-2,-1 0,22-14,341-182,-278 143,-62 35</inkml:trace>
  <inkml:trace contextRef="#ctx0" brushRef="#br4" timeOffset="30891.69">21695 3049,'112'-21,"112"-41,-3-9,-3-10,66-42,111-41,501-172,-834 313</inkml:trace>
  <inkml:trace contextRef="#ctx0" brushRef="#br4" timeOffset="31562.77">21480 2952,'25'-5,"489"-223,1216-478,-1683 689</inkml:trace>
  <inkml:trace contextRef="#ctx0" brushRef="#br4" timeOffset="32134.5">21390 2731,'46'-20,"319"-110,85-7,-202 64,745-210,-904 261</inkml:trace>
  <inkml:trace contextRef="#ctx0" brushRef="#br4" timeOffset="32813.88">20745 2068,'19'-6,"9"-8,514-248,336-105,-347 188,-445 151</inkml:trace>
  <inkml:trace contextRef="#ctx0" brushRef="#br4" timeOffset="33382.98">20472 1912,'22'-4,"205"-59,114-51,-219 71,1163-358,-1224 384</inkml:trace>
  <inkml:trace contextRef="#ctx0" brushRef="#br4" timeOffset="33905.75">20662 1443,'1'3,"1"0,0-1,0 0,0 1,0-1,0 0,1 0,-1 0,1 0,-1-1,1 1,0-1,0 0,-1 1,1-1,0 0,0-1,0 1,0 0,0-1,0 0,1 0,-1 0,0 0,0 0,0 0,0-1,0 0,1 0,-1 1,62-6,-1-3,1-2,-2-4,57-20,-68 20,193-58,12-5,129-15,-309 79</inkml:trace>
  <inkml:trace contextRef="#ctx0" brushRef="#br4" timeOffset="35303.19">20771 1255,'27'-14,"122"-58,3 7,13 2,-67 32,1 5,1 3,1 5,1 5,0 3,43 5,-42 3,1 4,-1 5,-1 5,19 7,40 21,-1 7,-2 6,-2 8,-4 6,93 59,-95-52,4-6,29 3,-28-23,3-7,143 17,-117-36,2-7,-1-9,133-14,-252 6</inkml:trace>
  <inkml:trace contextRef="#ctx0" brushRef="#br4" timeOffset="36317.94">20401 1333,'314'-9,"1039"-21,-1281 26,292-19,286 23,39 65,-637-59</inkml:trace>
  <inkml:trace contextRef="#ctx0" brushRef="#br4" timeOffset="36881.75">22508 1795,'52'6,"339"-13,72-22,151-6,48 17,-594 19</inkml:trace>
  <inkml:trace contextRef="#ctx0" brushRef="#br4" timeOffset="37398.19">22755 1821,'122'-72,"11"15,1 6,3 6,1 6,56-5,-118 26</inkml:trace>
  <inkml:trace contextRef="#ctx0" brushRef="#br4" timeOffset="45750.32">23587 2458,'22'36,"-8"-15,1-2,1 0,1 0,0-2,1 0,1-1,0-1,1 0,1-2,0-1,1 0,7 1,284 94,-209-86,2-5,0-5,1-4,0-5,-1-5,1-4,-1-5,35-11,87-11,-39-1,2 8,1 8,0 9,1 9,153 19,140 66,-200-63,0-12,43-14,-228 1,0 4,0 5,-1 4,0 4,0 5,72 24,179 98,337 27,-607-152,10 4,0-4,1-4,1-3,12-5,-62-7,-1-1,0-3,0-1,-1-2,6-4,-38 12,0-1,0-1,0 0,-1 0,1-1,-1 0,0 0,-1-1,0 0,0 0,0 0,-1-1,5-8,-11 15,1-1,0 0,0 0,-1 0,1 0,-1 0,0 0,1 0,-1 0,0 0,0 0,-1 0,1-1,0 1,-1 0,1 0,-1 0,1 1,-1-1,0 0,0 0,0 0,0 0,0 1,0-1,-1 0,1 1,0-1,-1 1,1 0,-1-1,0 1,1 0,-1 0,0 0,0 0,0 0,-1 0,-83-29,78 28,-515-116,-192-46,-144-11,824 167,7 3</inkml:trace>
  <inkml:trace contextRef="#ctx0" brushRef="#br4" timeOffset="51788.91">30864 3563,'10'-32,"-9"31,-1 0,0 0,0 0,0-1,0 1,0 0,-1 0,1 0,0-1,0 1,-1 0,1 0,-1 0,1 0,-1 0,0 0,1 0,-1 0,0 0,0 0,1 0,-1 0,0 0,0 0,0 1,0-1,0 0,0 1,0-1,-1 1,1-1,0 1,0 0,0-1,0 1,-1 0,1 0,0 0,0 0,-1 0,1 0,-1 0,-61 2,57-1,-131 3,0-6,0-5,0-7,1-5,-51-18,45 11,-266-50,-53-33,315 71,21 7,1-5,2-5,-25-17,127 49,0 0,1-1,0-1,1-1,0 0,1-1,1-1,-7-8,22 21,0 0,0 0,0-1,0 1,0 0,0-1,0 1,1 0,-1-1,1 1,-1-1,1 1,-1-1,1 1,0-1,0 0,0 1,0-1,0 1,0-1,0 1,0-1,1 0,-1 1,0-1,1 1,0-1,-1 1,1 0,0-1,0 1,0 0,-1-1,2 1,-1 0,0 0,0 0,0 0,0 0,1 0,-1 0,0 0,2 0,66-29,11 12,0 3,2 4,-1 4,1 3,28 5,-82-2,341 11,265 46,120 6,-686-58,-31-1,-1-1,0-1,0-2,0-2,0-1,0-2,26-8,-60 14,0 0,0 0,0 0,0 0,0 0,0-1,0 1,0 0,0-1,0 0,0 0,0 1,0-1,0 0,0 0,-1-1,1 1,0 0,-1-1,1 1,-1-1,0 1,1-1,-1 0,0 1,0-1,0 0,0 0,0 0,-1 0,1 0,0 0,-1 0,1 0,-1 0,0 0,0 0,0 0,0 0,0 0,0 0,-1 0,1 0,-1 0,1 0,-1 0,0 0,1 0,-1 0,0 0,-1 0,1 1,0-1,0 0,-1 1,1-1,-2 0,-18-8,0 0,0 2,-1 1,-1 0,1 2,-1 0,-7 1,-12-4,-396-86,-402-73,552 119,58 6,-1 10,-2 11,-58 8,212 22,79-7,1-1,-1 1,1-1,0 0,-1 0,1 1,0-1,0 0,0 0,0 0,0 0,0 0,0 0,0 0,0 0,0 0,1-1,-1 1,0 0,1-1,-1 1,0-1,1 0,-1 1,1-1,-1 0,1 0,-1 0,0 0,1 0,-1 0,1 0,-1 0,73 8,1-3,0-3,-1-3,27-6,-50 5,1325-73,-746 28,-484 40,-75 35,-71-26,-1 0,1 1,-1-1,0 0,0 1,0-1,0 0,-1 0,1 0,-1 0,1 0,-1 0,0 0,1-1,-1 1,0-1,0 1,0-1,0 0,-1 1,1-1,0 0,0 0,-1-1,1 1,0 0,-1-1,1 0,-1 1,1-1,-2 0,3 0,-601 152,401-80,202-72,-1 0,1 0,-1 0,0 0,1 1,-1-1,1 0,-1 0,1 0,-1 0,0 0,1 0,-1 1,0-1,1 0,-1 0,0 1,1-1,-1 0,0 0,1 1,-1-1,0 0,0 1,1-1,-1 0,0 1,0-1,0 1,1-1,-1 0,0 1,0-1,0 1,0-1,0 0,0 1,0-1,0 1,0-1,0 1,0-1,0 0,0 1,0-1,-1 1,1-1,0 0,0 1,0-1,-1 0,1 1,0-1,0 0,-1 1,1-1,0 0,-1 1,1-1,0 0,-1 0,1 1,0-1,-1 0,1 0,-1 0,1 0,-1 1,36 5,39-2,0-2,-1-4,57-9,-99 8,1-2,-2-1,1-2,-1-1,0-1,0-1,-2-2,1-1,-2-1,0-1,-1-2,0-1,-2 0,0-2,-1-1,0-2,-20 19,1 1,-1-1,0 0,0 0,0-1,-1 1,0-1,0 1,-1-1,1 0,-1 0,0 1,-1-1,1 0,-1 0,0 0,-1 0,1 0,-1 0,-1 1,1-1,-1 0,0 1,0-1,0 1,-1 0,0-1,0 1,-115-122,115 125,1 1,-1-1,0 0,0 1,1-1,-1-1,1 1,0 0,0-1,0 1,0-1,0 1,0-1,0 0,1 0,0 0,-1 0,1 0,0 0,1 0,-1 0,0 0,1-1,0 1,0 0,0 0,0-1,0 1,1 0,-1 0,1 0,0-1,0 1,0 0,0 0,1 0,-1 1,1-1,0 0,0 0,0 1,0-1,0 1,0 0,1 0,-1 0,2-1,22-13,1 1,0 2,1 1,1 1,0 1,0 1,8 1,1-3,744-181,-457 119,-305 64,-28 8,-451 118,-1011 274,101-107,1279-268,-413 56,456-71,60-12,347-77,965-259,-60 32,-1137 285,469-131,-309 53,-267 99,-26 2,-291 44,-1080 161,988-144,-700 123,651-77,-250 99,47 21,616-204,78-21,206-51,188-71,-287 79,377-95,157-5,-425 95,100-21,4 16,161 4,-171 52,-333 4</inkml:trace>
  <inkml:trace contextRef="#ctx0" brushRef="#br4" timeOffset="52727.11">31735 1327,'-59'-25,"0"11,0 3,0 2,-1 3,0 3,0 2,0 2,0 4,-23 5,11-4,-1410 133,163 78,1181-191,-125 29,-143 54,316-81</inkml:trace>
  <inkml:trace contextRef="#ctx0" brushRef="#br4" timeOffset="53893.65">31808 1320,'-2'-36,"-3"27,-1-1,0 1,0 0,-1 0,0 1,0 0,-1 0,0 1,-1 0,1 0,-1 1,-1 0,1 0,-1 1,0 1,0-1,-1 2,1-1,-1 2,1-1,-10 0,-59-13,-1 3,-1 4,1 3,-1 3,-51 7,53-3,-339 9,1 17,1 19,-86 35,379-57,-365 71,-345 120,440-83,337-113</inkml:trace>
  <inkml:trace contextRef="#ctx0" brushRef="#br4" timeOffset="54950.02">31495 1099,'-112'-46,"20"19,-1 3,0 4,-2 4,0 5,-1 3,0 5,-67 8,-112 8,2 13,1 11,2 12,-51 26,-6 4,3 14,5 15,5 14,-68 47,320-137</inkml:trace>
  <inkml:trace contextRef="#ctx0" brushRef="#br4" timeOffset="55994.45">31137 878,'-22'5,"-456"-85,281 45,0 8,-132 2,228 23,0 4,1 5,0 4,0 4,1 5,-92 31,-21 27,3 10,-67 46,221-107</inkml:trace>
  <inkml:trace contextRef="#ctx0" brushRef="#br4" timeOffset="56650.7">30032 462,'-192'2,"0"8,-71 18,182-13,1 3,0 4,2 4,1 3,1 3,-26 18,79-38</inkml:trace>
  <inkml:trace contextRef="#ctx0" brushRef="#br4" timeOffset="57137.89">29889 312,'-68'3,"1"3,0 2,1 4,0 3,0 2,2 3,1 3,-34 19,-106 87,173-105</inkml:trace>
  <inkml:trace contextRef="#ctx0" brushRef="#br4" timeOffset="57664.31">30500 657,'-105'-29,"50"23,-1 2,1 3,-1 2,1 3,0 2,0 2,1 3,0 2,1 2,0 3,2 2,0 2,-5 6,-7 2</inkml:trace>
  <inkml:trace contextRef="#ctx0" brushRef="#br4" timeOffset="59154.63">29212 1223,'-32'13,"-224"56,-4-11,-263 23,-297 24,-1185-23,1756-79,0-12,1-10,1-11,-46-20,293 50,-99-22,0 3,-1 5,0 5,-60 2,-976 103,1084-94,5 1</inkml:trace>
  <inkml:trace contextRef="#ctx0" brushRef="#br4" timeOffset="62326.36">22105 1151,'28'8,"358"40,98 37,873 164,193 17,-1112-228,2-20,269-30,-74 2,-396 15,-563 1,-578 44,296-10,-184 10,3 34,-79 49,220-24,557-82,90-25,-1-1,0 0,1 0,-1 0,1 0,0 0,-1 0,1 0,0 0,0 0,-1 0,1 0,0 0,0 0,0 0,0-1,0 1,0 0,0-1,1 1,-1-1,0 1,0-1,0 0,1 1,-1-1,0 0,0 0,0 0,1 0,-1 0,0 0,0 0,1-1,-1 1,0 0,1-1,358-1,-250-4,1319-47,-186 55,-14 80,-292-56,-777-20,0 7,63 17,-199-15,-64-5,-622 42,-632-2,-34-28,725-22,-791-8,1311 5,2-1,0 3,0 3,0 5,-35 8,82 0,57 3,60-3,1-4,0-3,60-4,-53-1,1296 10,-900-15,-402 2</inkml:trace>
  <inkml:trace contextRef="#ctx0" brushRef="#br4" timeOffset="63062.06">24043 2933,'-100'-11,"151"24,141 30,3-8,0-9,2-8,137-8,-148-19,-101 4</inkml:trace>
  <inkml:trace contextRef="#ctx0" brushRef="#br4" timeOffset="64303.18">25649 3108,'46'21,"262"120,-245-120,1-3,1-3,1-3,0-2,0-4,1-2,0-3,-1-4,1-2,-1-3,0-3,-1-2,0-4,8-5,-17-2,-2-1,-1-3,-1-2,-1-3,-2-1,-1-3,-2-2,27-31,-48 46</inkml:trace>
  <inkml:trace contextRef="#ctx0" brushRef="#br4" timeOffset="65107.68">27320 2893,'-101'15,"-954"119,1029-133,38-6,43-7,634-45,-337 33,-112 6,-172 14</inkml:trace>
  <inkml:trace contextRef="#ctx0" brushRef="#br4" timeOffset="65857.16">25727 2178,'-271'-68,"-2"13,-2 11,-2 12,-2 12,0 13,1 11,-277 42,517-39,51 2,493 2,494 4,-843-11</inkml:trace>
  <inkml:trace contextRef="#ctx0" brushRef="#br5" timeOffset="80000.72">3663 2900,'-31'62,"25"-26,2 0,1 0,2 1,1-1,2 1,2-1,1 0,5 14,107 348,-37 20,-78-386,1-1,2 0,0-1,3 1,0-1,2 0,1-1,2-1,0 1,2-2,18 25,-21-31,2-2,0 1,1-2,1 0,0-1,2 0,0-1,0-2,2 1,-1-2,2-1,0 0,0-2,1 0,15 3,-7-6,1-2,-1 0,1-3,0 0,0-2,0-2,0 0,-1-2,13-4,-14 0,1-1,-1-1,0-1,-1-2,-1-1,0-1,-1-1,0-2,-2 0,0-2,8-9,-14 6,-2 0,0-1,-2-1,-1 0,0-1,-2 0,-1-1,-2 0,0 0,-2-1,-1 0,-1 0,-1-1,-1 1,-2-1,-1 1,-2-1,0 1,-2 0,-1 0,-1 1,-2-1,-3-7,-3 8,-2 1,0 0,-1 2,-2 0,-1 1,0 0,-2 2,0 1,-1 1,-1 1,-1 1,-1 1,0 1,-1 2,0 1,-3 0,-35-22,-275-127,255 122,28 14,1-2,1-2,-49-37,80 46,1 0,1-2,1-1,1-1,1-1,-10-17,19 25</inkml:trace>
  <inkml:trace contextRef="#ctx0" brushRef="#br5" timeOffset="83477.58">3832 3238,'0'34,"0"-13,1-1,0 1,2-1,0 0,1 0,1 0,1-1,1 1,1-1,0-1,6 8,41 66,-36-65,-2 2,0 0,-2 1,-1 1,-2 0,-1 0,1 12,13 150,-22-145,2-1,2 1,2-1,15 43,79 98,-94-175,-1 0,2-1,0-1,0 1,1-2,1 1,-1-1,2-1,-1 0,1-1,1-1,-1 0,1 0,0-1,1-1,-1-1,1 0,0-1,0 0,1-1,-1-1,0 0,1-1,-1-1,0-1,0 0,1 0,-1-2,4-1,2-1,0-1,-1 0,0-2,0 0,-1-1,-1-1,1-1,-2-1,0 0,0-1,-1-1,-1 0,-1-1,0-1,-1 0,-1-1,0 0,-1-1,-1 0,-1-1,0-3,-1-15,-1-1,-2 0,-2 0,-1 0,-2 0,-2 0,-3-9,1 28,-1 0,-1 1,-1 0,-1 0,0 0,-2 1,0 0,-1 1,0 0,-2 1,0 0,0 1,-2 0,0 1,0 1,-1 0,-13-6,7 5,-1 2,-1 0,0 1,0 2,-1 1,0 0,0 2,-1 1,0 1,0 1,0 1,0 2,0 0,-3 2,-71-6,70 2,0-2,0-1,0-1,1-1,0-2,0-1,1-2,-5-3,19 8,1 1</inkml:trace>
  <inkml:trace contextRef="#ctx0" brushRef="#br5" timeOffset="84734.42">4046 4149,'0'0,"0"1,0 0,0 2,0 0,0 2,1 2,1 1,0 3,0 2,1 2,3 3,2 5,2 2,2 5,4 4,-1-4</inkml:trace>
  <inkml:trace contextRef="#ctx0" brushRef="#br5" timeOffset="85531.82">4709 3706,'15'20,"18"14,1-2,2-2,1-1,1-2,12 5,-19-13</inkml:trace>
  <inkml:trace contextRef="#ctx0" brushRef="#br5" timeOffset="86136.77">4033 3602,'0'-1,"0"-1,0-2,0-3,0 0,1-1,2 3,1 2,1 5,0 2</inkml:trace>
  <inkml:trace contextRef="#ctx0" brushRef="#br5" timeOffset="86558.48">4040 4149,'0'0,"0"1,0 1,1 2,1 2,0 4,3 3,3 5,4 5,6 5,5 5,-2-4</inkml:trace>
  <inkml:trace contextRef="#ctx0" brushRef="#br5" timeOffset="89622.23">5861 3186,'0'0,"0"0,-5 27,5-8,1 1,1-1,0 0,2 1,0-1,1-1,1 1,1-1,0 0,1 0,1-1,1 0,5 6,47 107,9 198,-59-283,2 0,2 0,1-2,3 0,20 32,11 25,-31-60,2 0,1-1,3-2,1 0,1-2,3 0,95 120,-116-145,0 0,1-1,0-1,1 1,0-2,0 1,0-2,1 0,0 0,0-1,1-1,0 0,-1-1,1 0,0-1,1-1,-1 0,1-1,-8 2,0-2,1 1,-1-1,0 0,0 0,1-1,-1 0,0 0,0-1,0 0,0 0,0 0,-1-1,1 0,-1-1,1 1,-1-1,0-1,0 1,-1-1,0 0,1 0,-2 0,1-1,-1 0,1 0,-2 0,1 0,-1-1,1 0,2-19,-1 1,-1-1,-1 0,-1 0,-1 0,-2-1,0 1,-3-7,3 14,-1-16,-1 0,-1 1,-2 0,-1 0,-2 0,-1 1,-2 0,-1 1,-2 1,-1 0,-2-1,-8-9,-2 0,-2 2,-2 1,-1 2,-2 1,-21-16,-255-182,74 52,114 84,104 81</inkml:trace>
  <inkml:trace contextRef="#ctx0" brushRef="#br5" timeOffset="92373.07">6277 3882,'1'30,"1"-13,0-1,1 0,1 0,1-1,0 1,1-1,0 0,2 0,-1-1,2 0,0 0,8 8,127 222,-115-191,3-2,2-1,2-1,2-2,41 39,-73-79,1-1,0 1,0-1,1 0,-1 0,1-1,0 0,1-1,-1 0,1 0,0 0,0-1,0-1,0 0,1 0,-1 0,0-1,1-1,6 0,-1 0,-12 1,1 0,0 0,-1-1,1 0,0 0,0 0,-1 0,1 0,0-1,-1 1,1-1,0 0,-1 0,1-1,-1 1,1-1,-1 1,0-1,0 0,0-1,0 1,0 0,0-1,0 1,-1-1,0 0,1 0,-1-1,-3 2,0-1,-1 0,1 1,-1-1,0 1,0-1,0 1,0 0,0 0,0-1,-1 2,1-1,-1 0,1 0,-1 1,0 0,0-1,1 1,-1 0,0 0,0 1,0-1,0 1,0-1,0 1,-2 0,-7-4,-14-5,0 0,0-3,2 0,-1-1,2-1,0-2,0 0,2-1,0-2,-8-9,11 10,-20-18,1-2,3-1,1-1,2-2,2-1,-17-33,-76-175,-3-11,75 142,-24-20,62 121</inkml:trace>
  <inkml:trace contextRef="#ctx0" brushRef="#br5" timeOffset="98618.05">13078 3641,'0'0,"0"0,0 0,0 0,0 0,0 0,0 0,0 0,0 0,-49 641,42-423,10 0,17 90,-17-267,1-1,3 0,1 0,1-1,3 0,1-1,2 0,11 19,13 22,-24-44,1-1,2-1,1-1,2 0,1-2,1 0,2-2,4 4,-6-12,1 0,1-1,1-1,0-2,2 0,-1-2,2-1,0-1,0-2,1-1,0-1,1-2,-1 0,1-3,29 1,-21-4,-1-2,1-2,-1-1,0-2,0-2,-1-1,0-2,-1-1,0-2,-1-1,-1-3,-1 0,26-21,-43 25,-1 0,0-2,-1 0,-1 0,-1-1,0-1,-1 0,-2-1,0 0,0 0,-2-1,-1 0,-1 0,0-1,-2 0,0 1,-1-1,-2 0,0 0,-1 0,-2 0,0 0,-1 1,-1-1,-1 1,-1 0,-1 1,-2-5,-16-46,21 52,-2 0,0 0,-1 0,0 1,-2 1,0 0,-1 0,-1 1,-1-1,-62-58,-3 4,-3 4,-3 3,-2 3,-53-24,-132-89,73 15,151 115,1-3,3-1,2-3,2-1,2-2,3-1,2-2,1-5,21 45</inkml:trace>
  <inkml:trace contextRef="#ctx0" brushRef="#br5" timeOffset="100942.35">13242 4909,'0'0,"25"36,-18-22,-1 0,0 1,-1-1,-1 1,-1 0,0 0,0 1,-1 12,30 105,-6-80,4-2,1-1,2-1,3-2,1-2,3-1,6 3,-16-19,-2 3,2-3,1 0,1-2,1-1,1-2,1-1,1-2,1-1,36 12,-45-21,1-1,0-2,0-1,1-1,-1-2,1-1,0-1,0-2,0 0,0-3,-1 0,1-2,-1-1,0-1,17-8,-45 16,0 0,0 0,0 0,0 0,0-1,0 1,0 0,0 0,0-1,0 1,-1-1,1 1,0-1,0 1,0-1,0 0,-1 1,1-1,0 0,-1 1,1-1,-1 0,1 0,0 0,-1 0,0 1,1-1,-1 0,0 0,1 0,-1 0,0 0,0 0,0 0,0 0,0 0,0 0,0 0,0 0,0 0,0 0,0 0,-1 0,1 0,0 0,-1 0,1 0,-1 1,1-1,-1 0,1 0,-1 0,0 1,1-1,-1 0,0 1,0-1,0 0,1 1,-1-1,0 1,0-1,0 1,0 0,0-1,0 1,-71-26,65 24,-505-129,411 105,100 26</inkml:trace>
  <inkml:trace contextRef="#ctx0" brushRef="#br5" timeOffset="103379.43">13150 4935,'1'30,"3"-13,1 0,0-1,1 1,1-1,0 0,1-1,1 0,6 8,31 63,-43-81,8 25,1 0,1-1,2-1,1 0,1-1,1-1,2-1,19 21,314 236,-327-261,1 0,0-2,2 0,0-2,1-2,0 0,1-2,1-2,0 0,1-3,0 0,0-2,0-2,1-1,0-1,-1-2,1-1,15-4,-27-2,0-2,-1 0,1-1,-2-2,0 0,0-1,-1 0,0-2,-2 0,0-1,0-1,-2-1,0 0,5-10,-11 10,-1 0,-1-1,-1 0,-1 0,-1-1,0 0,-1 1,-1-1,-1 0,-1 0,-1 0,-1 0,0 0,-1 0,-4-8,-4-15,-2 1,-1 0,-3 1,-1 1,-2 1,-2 0,-2 2,-1 0,-1 2,-2 1,-2 1,-25-21,-16-6,-2 3,-2 3,-3 4,-2 3,-72-30,68 33,-412-246,465 270,2 0</inkml:trace>
  <inkml:trace contextRef="#ctx0" brushRef="#br5" timeOffset="104835.88">13294 5384,'0'0,"6"24,-4-10,0 0,1-1,1 0,0 1,1-1,0-1,1 1,0-1,1 0,1 0,0-1,0 0,1 0,1-1,0-1,8 8,13 16,2-2,1-1,1-1,1-2,2-2,0-1,2-2,0-2,2-2,0-1,1-2,0-2,1-2,33 3,-48-12</inkml:trace>
  <inkml:trace contextRef="#ctx0" brushRef="#br5" timeOffset="106079.07">13260 4109,'13'46,"13"201,-25-200,2 0,3 0,1 0,2-1,12 34,119 274,-124-304,2-1,2-1,2-1,2-1,2 0,3-2,1-2,2 0,1-3,3 0,15 11,-22-26</inkml:trace>
  <inkml:trace contextRef="#ctx0" brushRef="#br5" timeOffset="106967.4">13229 4318,'-17'52,"17"-30,1 0,0 1,2-1,1 0,1 0,1-1,7 21,9 33,-10-26,2 0,3 0,2-1,1-2,3 0,2-1,8 9,-10-20</inkml:trace>
  <inkml:trace contextRef="#ctx0" brushRef="#br5" timeOffset="108522.1">13520 4513,'0'29,"-1"58,-2-50,1 0,2 0,1-1,2 1,2 0,1-1,1 0,3-1,1 1,1-2,2 0,2 2,7 0,1-1,2-1,1-1,2-1,1-1,1-2,1-1,2-2,1-1,1-2,1-1,15 5,-27-13,2 0,-1-2,2-1,-1-1,1-1,1-2,-1-1,1-1,1-1,-1-2,0 0,1-3,-1 0,0-2,0-1,0-1,0-2,-1 0,0-2,18-9,-43 16,1 0,-1-1,1 1,-1-1,0 0,0 0,0 0,0 0,-1-1,1 1,-1-1,0 1,0-1,0 0,0 0,-1 0,0 0,0 0,0 0,0-1,0 1,-1 0,0 0,0-1,0 1,0 0,-1 0,0 0,1-1,-2 1,1 0,0 0,-2-3,-82-123,13 66,-2 3,-3 4,-3 3,-1 4,-45-19,114 62,-374-243,363 232</inkml:trace>
  <inkml:trace contextRef="#ctx0" brushRef="#br5" timeOffset="109335.3">13566 4454,'0'0,"0"1,0 1,0 0,-1 2,-1 1,-3 1,-4 4,-4 4,-3 5,-3 4,-3 4,-1 5,1-1,1 1,2-3,5-6</inkml:trace>
  <inkml:trace contextRef="#ctx0" brushRef="#br5" timeOffset="109687.33">13294 4467,'0'0,"0"1,0 3,0 4,0 5,-2 10,1 10,-2 11,-1 14,1-2</inkml:trace>
  <inkml:trace contextRef="#ctx0" brushRef="#br5" timeOffset="112729.89">17286 3635,'0'0,"0"0,-2 23,-21 244,12 0,15 100,0-318,1-1,2 0,3 0,2-1,1 0,3-1,2 0,1-2,23 37,-32-59,2 0,0 0,1-1,1-1,1-1,1 0,0 0,1-2,1 0,1-1,1-1,0-1,0 0,3-1,-13-8,1 0,-1-1,1 0,0-1,0 0,1-1,-1 0,0-1,1 0,-1 0,1-1,-1-1,1 0,-1-1,0 0,0-1,1 0,-2 0,1-2,0 1,-1-1,0 0,0-1,0-1,-1 1,0-1,3-4,5-2,0-1,0-1,-2 0,0-1,0-1,-2 0,0-1,-1-1,-1 0,-1 0,0-1,-2 0,0-1,-1 1,-1-2,-1 1,-1-1,-1 1,-1-1,-1 0,-1 0,-1 0,-1-5,-8-17,-2 0,-2 0,-1 2,-3 0,-1 0,-18-25,-6-18,19 43,-3 1,-1 1,-2 2,-1 1,-2 1,-6-2,-29-34,-246-241,313 312,-37-37,1-3,3 0,1-3,-20-33,40 52</inkml:trace>
  <inkml:trace contextRef="#ctx0" brushRef="#br5" timeOffset="115924.35">17111 3388,'7'32,"91"269,-80-201,-6 1,-3 0,-5 1,-9 95,-16 340,21-529,-1 21,2 0,1 0,1-1,1 1,1-1,2 0,1 0,1-1,2 0,0 0,2-2,0 1,5 3,-6-12,1 0,1 0,0-1,1-1,1-1,0 0,1-1,1 0,0-2,0 0,1-1,1-1,-1-1,1 0,1-2,-1 0,1-1,0-2,21 2,-2-2,-1-2,1-1,-1-2,1-2,-1-2,20-6,-45 9,-2-1,1 0,0-1,-1-1,0 0,0-1,-1 0,1-1,-2 0,1 0,-1-1,-1-1,1 1,-1-2,-1 1,0-1,-1-1,0 1,-1-1,5-10,-1-13,-2-1,-1 0,-1 0,-2-1,-2 1,-2-1,0 1,-3-1,-5-25,4 26,-1-1,-2 1,-1 0,-2 1,-1 0,-2 0,-2 1,-1 1,-1 1,-20-27,-20-19,-4 3,-3 3,-3 2,-3 4,-50-35,-205-181,309 267</inkml:trace>
  <inkml:trace contextRef="#ctx0" brushRef="#br5" timeOffset="117421.65">17234 3635,'0'0,"0"0,-4 33,-73 203,-12 56,80-227,3-1,2 2,4-1,2 0,3 0,3 0,2-1,4 0,15 43,20 50,7-2,12 12,-58-145,1-2,0 1,2-1,0-1,2-1,0 0,0 0,2-2,0 0,1 0,1-2,0-1,1 0,20 9,-23-16,0-1,0-1,1 0,0-1,-1-1,1-1,0-1,0 0,0-1,0-1,-1-1,1 0,-1-2,15-5,-2 1</inkml:trace>
  <inkml:trace contextRef="#ctx0" brushRef="#br5" timeOffset="118454.78">17819 5625,'60'11,"-35"-11,-1-2,0 0,0-2,0-1,0-1,-1 0,1-2,-2-1,1-1,-1 0,-1-2,0-1,-1 0,0-2,-1 0,-1-1,0-1,-1 0,-1-2,-1 0,0 0,5-12,-7 11</inkml:trace>
  <inkml:trace contextRef="#ctx0" brushRef="#br5" timeOffset="120062.13">17540 3895,'-27'41,"19"-20,0 0,1 1,1 0,1 0,1 0,1 0,1 1,1 0,1-1,1 9,-2 30,4 426,2-454,1-1,1 0,2 0,1 0,1-1,2-1,1 0,1-1,2-1,0 0,2-1,12 11,-11-14,-1-4</inkml:trace>
  <inkml:trace contextRef="#ctx0" brushRef="#br5" timeOffset="126513.61">20329 3622,'-3'498,"6"196,-2-659,0 0,3 0,1 0,1-1,2 0,2 0,0-1,3 0,1-1,1-1,1 0,12 15,-17-30,-2 0,1-1,1-1,0 1,1-2,1 0,0 0,0-1,1-1,1 0,3 1,-3-4,1-1,-1-1,1 0,0-1,1-1,-1 0,1-2,-1 1,1-2,0 0,14-2,-5 0,0-1,0-2,0 0,-1-2,0 0,0-2,0-1,-1-1,0-1,-1-1,0-1,-1-1,-1-1,14-12,-22 12,0-1,-1 0,-1-1,0 0,-1-1,-1 0,-1-1,-1 1,0-2,-1 1,-1-1,-1 0,1-16,23-68,-1 76,-11 6,-19 29,-40 60,-2-2,-4-1,-2-3,-3-2,-38 30,83-82,0 0,0 0,-1-1,0 0,0-1,-1 0,1-1,-1 0,0-1,0 0,0-1,-1 0,1 0,0-2,-1 1,1-1,-1-1,1 0,0-1,-1 0,-11-2,0-2,1-1,-1 0,2-2,-1 0,1-2,1 0,0-1,-6-6,-3-7,1-1,1-1,1-1,1-2,2 0,-10-19,-31-39,39 49,3-2,1-1,2-1,2 0,2-2,1 0,3 0,2-1,2 0,1 0,3-1,2 0,2 1,5-33,44-449,-35 314,-3 130,-16 40,-12 61,-3 38,2 0,2 1,3 1,3-1,1 14,5-48,-16 113,7 0,6 0,5 1,15 101,-4-168,2-1,4-1,3 0,2-1,3-1,6 3,7 20,-29-60,1-1,1 0,2-1,0-1,2 1,0-2,2 0,1-1,0-1,2 0,1-2,0 0,2-1,0-1,1-1,15 8,-17-15,1-1,0-1,0-1,1-1,0-1,0-1,0-1,1-1,-1-1,1-1,-1-1,1-1,-1-1,0-1,0-1,0-2,-1 0,8-4,-11 3,0 0,0-1,-1-2,-1 0,1 0,-2-2,0 0,0-1,-1 0,-1-1,-1-1,2-3,0-1,39-50,-4-2,-3-3,1-7,-36 55,-1 0,-1-1,-1-1,-2 1,-1-1,-1 0,-1-1,-2 1,-1-1,-1 1,-1-1,-3-9,-2 20,-1 0,0 1,-1-1,-1 1,0 1,-2 0,0 0,-1 1,0 1,-1 0,-1 0,-1 2,-1-1,-35-41,-13-11,-3 3,-2 3,-4 3,-19-9,-6-3,3-4,3-5,4-3,-6-14,73 71</inkml:trace>
  <inkml:trace contextRef="#ctx0" brushRef="#br5" timeOffset="132640.24">20498 4506,'-20'107,"16"-100,0 1,1-1,0 0,0 1,1 0,0 0,0 0,1 0,0 0,1 0,0 0,0 0,0 0,1 0,0 0,1 0,0 0,0 0,1 0,0-1,0 1,0-1,1 0,0 0,1 0,0-1,0 1,0-1,5 3,-2-4,0-1,0-1,1 1,-1-2,1 1,0-1,0 0,0-1,0 0,0 0,0-1,5-1,56 8,-69-7,0 0,0 0,0 1,-1-1,1 0,0 1,0-1,0 1,-1-1,1 1,0-1,-1 1,1 0,0-1,-1 1,1 0,-1 0,1-1,-1 1,0 0,1 0,-1 0,0-1,1 1,-1 0,0 0,0 0,0 0,0 0,0-1,0 1,0 0,0 0,0 0,0 0,0 0,0 0,-1-1,1 1,0 0,-1 0,1 0,-1-1,1 1,-1 0,1 0,-1-1,1 1,-1 0,0-1,1 1,-1-1,0 1,0 0,0-1,0 1,1 0,-1 0,0 0,1 0,-1 0,0 0,1 0,-1 0,1 0,0 0,-1 0,1 0,0 1,0-1,-1 0,1 0,0 0,0 0,0 0,0 1,1-1,-1 0,0 0,0 0,1 0,-1 0,1 0,-1 0,1 1,-1-1,1-1,0 1,-1 0,1 0,0 0,0 0,0 0,-1-1,1 1,0 0,0-1,105 23,-90 3,-17-25,1 0,0 0,0-1,0 1,0 0,0 0,0 0,1 0,-1-1,0 1,0 0,0 0,1 0,-1-1,0 1,1 0,-1 0,1-1,-1 1,1 0,-1-1,1 1,0-1,-1 1,1-1,0 1,-1-1,1 1,0-1,-1 1,1-1,0 0,0 0,0 1,-1-1,1 0,0 0,0 0,0 0,0 0,-1 0,1 0,1 0,67-1,-95 27,20-20,4-5,1-1,-1 1,1 0,-1 0,1 0,-1 0,1 1,0-1,-1 0,1 1,0-1,0 1,0-1,0 1,0-1,0 1,1 0,-1-1,1 1,-1 0,1 0,-1-1,1 1,0 0,0 0,0 0,0-1,0 1,0 0,1 0,-1 0,0-1,1 1,0 0,-1 0,1 0,4 7</inkml:trace>
  <inkml:trace contextRef="#ctx0" brushRef="#br5" timeOffset="135144.65">22820 3635,'0'0,"0"0,0 0,0 0,0 0,-18 28,10-14,2 0,0 0,0 1,1 0,1 0,1 0,0 1,1-1,0 1,2 0,0 4,-6 39,-4 39,4-1,4 1,4 0,6 17,-3-91,0 0,1-1,2 0,0 0,2-1,0 0,1-1,2 0,0-1,10 12,13 22,-21-26,1-1,2-1,0-1,2-1,1 0,1-1,1-2,0 0,2-2,14 9,-21-17,1 0,-1-2,2-1,-1 0,1-1,0-1,1-1,-1-1,7 0,-1 0,1-2,0-1,0-1,0-2,-1 0,1-2,-1-1,0-1,0-1,0-1,-1-1,0-2,8-5,103-86,-130 94,-1 0,0 0,0-1,-1 0,0 0,-1 0,0-1,0 1,-1-1,0 1,-1-1,0 0,0 0,-1 1,0-1,-2-4,2 10</inkml:trace>
  <inkml:trace contextRef="#ctx0" brushRef="#br5" timeOffset="137611.18">22814 3453,'-20'27,"-19"102,24-54,-172 333,170-347,4 0,2 0,2 1,4 0,2 0,2 1,4-1,4 18,1-45,2-1,2 0,0 0,3-1,0-1,2-1,2 0,1-1,7 7,7 15,-16-30,0-1,2-1,0-1,2-1,0 0,0-2,2-1,0 0,1-2,0-1,1-1,0-1,1-1,0-2,0 0,1-2,-1-1,1-1,0-2,0-1,18-2,-16 2,-1-2,1-1,-1-2,0 0,0-2,0-2,7-3,-18 6,0-1,0-1,-1-1,0 0,0-1,-1-1,-1 0,0-1,0-1,-1 0,-1-1,0-1,-1 0,-1 0,0-1,-1-1,-1 0,0 0,-1-1,-1 0,-1 0,1-8,14-104,-21 124</inkml:trace>
  <inkml:trace contextRef="#ctx0" brushRef="#br5" timeOffset="138631.01">23790 4942,'-99'39,"23"11,50-30,-1-1,-1-1,-1-2,0-1,-1-1,-1-1,0-2,-1-1,0-1,-8-1,17-4,1-2,-1 0,0-2,1-1,-1 0,1-2,-1 0,1-2,0 0,0-1,1-2,0 0,0-1,1-1,0-1,0-1,2-1,-1 0,2-1,-2-3,-1-2,0-2,2 0,0 0,2-2,0 0,1-1,2-1,0 0,2-1,1 0,1 0,1-1,1 0,2-1,-2-19,-12-233,19 273</inkml:trace>
  <inkml:trace contextRef="#ctx0" brushRef="#br5" timeOffset="140451.57">23920 4805,'0'0,"0"0,0 0,0 0,0 0,0 0,0 0,0 0,0 0,0 0,-11-34,7 14,1-4,-1 0,-1 0,-2 1,0 0,-1 0,-2 1,0 0,-1 1,-18-26,15 25</inkml:trace>
  <inkml:trace contextRef="#ctx0" brushRef="#br5" timeOffset="143466.53">25181 3622,'-35'33,"6"6,1 2,1 0,3 2,1 1,3 1,1 0,3 2,-4 19,0 14,4 1,3 1,4 0,4 0,3 1,4 0,3-1,4 0,5 11,-13-92,-1 23,2 1,1 0,1-1,1 0,2 0,0 0,1-1,1 0,2 0,0-1,1-1,1 0,3 2,14 13,-12-14,0 0,1-1,1-1,1-1,1-1,0 0,1-2,1-1,3 1,-1-5,-1-2,1 0,1-2,0-1,-1-1,2-1,-1-1,0-2,1-1,-1 0,1-3,-1 0,0-1,0-2,-1-1,1-1,-2-1,1-1,-1-2,-1 0,0-2,-1 0,17-15,-17 15,-1-2,0-1,-2 0,0-2,-1 0,0-1,-2-1,0-1,-2 0,-1-1,0-1,-2 0,0-1,4-15,-8 3,-1-1,-2 1,-1-1,-2 0,-2 0,-1 0,-2 0,-2 1,-1-1,-8-22,10 43</inkml:trace>
  <inkml:trace contextRef="#ctx0" brushRef="#br5" timeOffset="146856.53">25012 4064,'0'0,"0"0,0 0,0 0,14 20,0-1,-1 1,0 0,-1 0,-2 1,0 1,-1 0,-1 0,-1 1,-1 0,2 19,10 305,12 18,-27-332,36 204,-35-225,0 0,1-1,1 0,0 0,0 0,1-1,0 0,1 0,0-1,0 0,1 0,0-1,1 0,0-1,0 0,1 0,0-1,3 1,3 0,0-1,1 0,0-1,0-1,0-1,1-1,-1 0,0-1,1-1,-1-1,1-1,-1 0,0-1,0-1,0-1,0-1,-1 0,0-1,0-1,0 0,-1-2,13-9,31-25,141-124,-199 166,0 1,-1 0,1-1,0 1,-1-1,1 1,-1-1,1 1,-1-1,0 0,0 0,0 0,0 0,0 0,0 0,-1 0,1 0,-1 0,1 0,-1 0,0 0,0-1,0 1,0 0,0 0,0 0,0 0,-1-1,1 1,-1 0,0 0,0 0,1 0,-1 0,0 0,-1 1,1-1,0 0,-1 0,1 1,0-1,-1 1,0-1,1 1,-1 0,0 0,0-1,0 1,0 1,0-1,0 0,-226 45,141-21,44-12,12-2,-1-1,1-1,-1-1,0-2,0-2,0-1,-1-1,1-2,-21-3,39 3,-1 0,1 0,-1-1,1-1,0-1,1 0,-1 0,1-2,0 1,0-2,1 0,0 0,0-1,1 0,0-1,1-1,0 0,1 0,0 0,-1-4,-12-35,3-2,2 0,3-1,2 0,2-1,-3-54,-9-40,-5-12,17 68,267 781,-250-666,1-1,1 1,0-1,2-1,0 0,2-1,0 0,1 0,1-2,1 0,0-1,2 0,0-1,0-1,2-1,0-1,0-1,1 0,0-2,1 0,1-1,-1-2,1 0,0-1,6-1,-9-4,0-1,0-1,0-1,0-1,-1 0,1-1,-1-2,10-3,-9 2</inkml:trace>
  <inkml:trace contextRef="#ctx0" brushRef="#br5" timeOffset="149966.53">27912 3635,'0'0,"0"0,0 0,0 0,0 0,0 0,0 0,0 0,-21 19,13-7,0 0,0 0,1 1,1 0,0 0,1 0,1 1,0-1,0 1,1 0,1 1,1-1,0 0,0 1,-3 23,-13 69,-4-1,-5-2,-38 97,52-177,0 1,2 0,1 0,1 1,2 0,0 1,2-1,0 1,2 0,1 0,1 0,2 0,0 0,2 0,1-1,1 1,1-1,5 8,131 237,-118-228,1-1,3-1,1-1,2-2,2-1,10 7,-27-28,1-1,1-1,0-1,1 0,0-2,0 0,1-1,1-2,0 0,0-1,1-1,-1-1,1-1,0-1,0-1,1-1,21-2,-25-2,0 0,-1-1,1-1,-1-1,0-1,-1 0,0-1,0-1,0-1,-1-1,-1 0,0-1,0-1,-1 0,-1-1,0 0,-1-2,-1 1,0-2,-1 1,1-6,6-16,-10 21</inkml:trace>
  <inkml:trace contextRef="#ctx0" brushRef="#br5" timeOffset="151686.54">27899 3687,'0'0,"0"0,-14 20,-77 175,58-106,-9 9,10-30,4 2,3 1,3 1,1 8,2 38,5 0,5 1,6 0,4 0,18 117,-14-207,1 0,1 1,2-2,1 1,1-2,2 1,0-1,2-1,1-1,1 0,1-1,1-1,18 17,-22-25,2-2,-1 1,2-2,-1 0,2-2,-1 0,2 0,-1-2,1 0,0-2,1 0,-1-1,1-1,0-1,1-1,10-1,4 0,0-2,1-1,-1-2,0-2,-1-1,0-1,0-2,0-2,9-6,-19 8,0-1,-1-2,0 0,-2-2,1-1,-2 0,0-2,-1 0,0-1,-2-1,-1-1,0 0,-1-2,-2 0,0 0,-2-1,0-1,3-11,-9 17</inkml:trace>
  <inkml:trace contextRef="#ctx0" brushRef="#br5" timeOffset="152736.53">27847 4337,'-30'170,"12"-51,5-1,5 2,5-1,5 1,6-1,9 32,-15-134,0 0,0-1,2 1,0-1,1 0,0 0,2-1,0 1,0-1,1-1,1 1,1-1,0-1,1 0,0-1,1 0,0 0,1-1,0-1,0 0,2-1,-1 0,1-1,0-1,0 0,12 2,-7-6,0 0,0-2,0 0,1-1,-1-2,0 0,0-1,0 0,-1-2,1 0,-1-2,0 0,-1-1,1-1,-1-1,45-26,-1-3,-3-3,26-24,-82 64,25-20</inkml:trace>
  <inkml:trace contextRef="#ctx0" brushRef="#br5" timeOffset="153326.53">27826 5000,'3'30,"4"-8,0-1,1 0,1 0,1 0,1-1,1-1,1 0,0-1,1 0,1-1,1 0,0-2,1 0,1 0,0-2,1 0,0-1,1-1,5 1,-1-2,1-1,-1-1,2-1,-1-1,1-1,0-2,0 0,0-2,0 0,0-2,0-1,0-2,8-1,1-2</inkml:trace>
  <inkml:trace contextRef="#ctx0" brushRef="#br5" timeOffset="154006.53">27761 5143,'-18'33,"17"-25,0-1,1 1,-1-1,1 0,1 1,-1-1,2 1,-1-1,1 0,-1 1,2-1,-1 0,1 0,0-1,1 1,0-1,0 1,0-1,1 0,-1-1,2 1,-1-1,1 0,8 8,0-1,1 0,0-1,1-1,0-1,1 0,0-1,12 4,182 28,-161-37</inkml:trace>
  <inkml:trace contextRef="#ctx0" brushRef="#br5" timeOffset="155286.54">28464 5475,'51'11,"-33"-11,1 0,-1-1,0 0,0-2,0 0,0-1,-1-1,0 0,0-2,0 0,0-1,-1 0,-1-1,1-1,-1-1,-1 0,0-1,-1 0,0-1,-1 0,0-1,-1-1,0-1,-5 0,-1 0,-1-1,0 1,-1-1,-1 0,-1 0,0 1,-1-1,-1 0,0 0,-1 0,-1 0,-1 1,0 0,-1-1,-1 2,-1-1,0 1,-7-12,-7-28,-1-8,-2 1,-3 2,-3 0,-16-21,-38-48,-5 4,-47-44,-136-133,165 180,95 107</inkml:trace>
  <inkml:trace contextRef="#ctx0" brushRef="#br5" timeOffset="156986.53">28029 3914,'1'399,"7"-300,-4-13,4 0,4 0,4-1,4 0,16 41,79 164,-111-278,1 0,0 0,1-1,0 1,1-1,0-1,1 1,0-1,1-1,0 1,0-1,1-1,0 0,1 0,0-1,0-1,0 1,1-2,0 0,0 0,0-1,2 0,-2-2,-1-1,1 0,-1-1,0 0,1-1,-1 0,1-1,-1-1,0 1,0-2,0 1,-1-1,1-1,7-4,-3-1</inkml:trace>
  <inkml:trace contextRef="#ctx0" brushRef="#br5" timeOffset="157766.53">27892 4161,'4'59,"2"-1,3-1,3 1,2-2,3 0,6 13,53 215,-57-134,31 135,-39-252</inkml:trace>
  <inkml:trace contextRef="#ctx0" brushRef="#br6" timeOffset="168626.53">3637 2991,'-5'29,"-5"12,3 1,1 0,2 0,2 0,2 1,2-1,1 0,4 9,-6-38,4 38,3 0,1 0,3-1,2 0,4 5,20 66,-6 2,-5 1,0 45,-23-147,-1 12,2 0,1 0,2-1,2 0,0 0,3-1,0-1,2 0,16 25,-18-34,1-1,1 0,0-1,2-1,0 0,1-1,1-1,1-1,0-1,1 0,0-2,1 0,1-1,0-2,11 4,-6-7,0-1,0-2,1 0,0-2,0-1,-1-1,1-2,0-1,19-5,-32 4,-1-2,0 0,0-1,-1 0,0-1,0-1,-1 0,0-1,9-9,1 0</inkml:trace>
  <inkml:trace contextRef="#ctx0" brushRef="#br6" timeOffset="170206.53">5828 3329,'0'40,"-1"35,4 0,3-1,8 32,-2-64,1 1,2-2,2 0,16 27,37 95,-53-113,-4-6,3 0,1-1,2-1,1-1,14 17,172 255,-186-287,1-2,2 0,0-1,1-2,1 0,1-2,1-1,0 0,1-3,1 0,1-2,0-1,0-1,1-1,1-2,-1-2,25 2,26-17,-55 2</inkml:trace>
  <inkml:trace contextRef="#ctx0" brushRef="#br6" timeOffset="172956.53">12955 3778,'-37'50,"34"-37,0 0,1 0,0 1,1-1,1 1,0-1,1 0,1 1,0-1,0 0,2 0,-1 0,2-1,1 5,4 16,13 75,-5 1,-4 0,-3 44,60 432,-63-540,2 0,3 0,1-1,2-1,2-1,20 36,-20-42,-2-2,2 0,1 0,1-2,2 0,18 19,-14-22,1-1,2-2,0 0,1-2,2-1,0-2,2-1,0-1,1-2,1-2,0-1,1-1,0-3,1-1,0-1,1-3,29 1,11-7,0-4,0-3,-1-4,60-18,-62 13</inkml:trace>
  <inkml:trace contextRef="#ctx0" brushRef="#br6" timeOffset="175406.54">17202 3355,'6'36,"-7"12,-1-1,-3 0,-1 1,-3-2,-2 1,-13 35,5-19,3 1,3 1,2 1,4-1,2 1,4 0,2 0,7 42,118 481,-112-518,-10-27,3-1,2 1,1-1,2-1,2 0,2 0,2-2,1 0,2-1,2-1,2-1,1-1,1-2,5 2,-16-22,1-1,1 0,0-2,1 0,1-1,-1-1,1-1,1 0,-1-2,1 0,0-1,1-2,-1 0,1-1,-1-1,1-1,0-1,-1-1,1-1,-1 0,0-2,0-1,0 0,-1-2,0 0,3-3,52-26,-41 19</inkml:trace>
  <inkml:trace contextRef="#ctx0" brushRef="#br6" timeOffset="177166.54">20134 3648,'-4'63,"-3"0,-3-1,-2 0,-3-1,-2 0,-4-2,-23 51,29-75,2 0,1 1,2 1,2 0,1 0,2 1,2 0,1-1,2 1,1 0,2 0,2 0,2-1,1 0,10 28,108 298,-114-326,2 0,2-1,1 0,2-1,1-2,2 0,1-1,1-1,2-1,1-1,1-2,2-1,0-1,2-1,1-2,0-1,1-2,30 11,-45-23,0 0,0-2,0 0,0-2,1 0,-1-1,1 0,0-2,-1-1,1 0,0-1,-1-1,1-1,-1-1,0-1,-1 0,1-2,-1 0,-1 0,1-2,-2 0,1-1,-1-1,-1-1,15-14,-3 0</inkml:trace>
  <inkml:trace contextRef="#ctx0" brushRef="#br6" timeOffset="179416.54">22788 3589,'0'-36,"-47"91,22-18,-10 13,2 1,3 2,2 0,-22 58,-78 252,114-331,1 0,2 0,1 2,2-1,1 1,2 0,1 0,2 1,1-1,2 1,1-1,2 0,1 0,1 0,5 9,111 273,-107-287,1-1,2 0,0-2,2 0,1-1,1-1,1-1,1-1,1-1,0-2,2 0,1-1,0-2,0-1,2-1,0-2,0-1,1-1,1-2,0-1,0-1,0-2,0-1,1-2,2-1,-3-2,0-1,-1-2,0-1,0-2,0-1,-1-1,0-1,-1-2,0-1,-1-1,-1-2,-1-1,8-7,1-1</inkml:trace>
  <inkml:trace contextRef="#ctx0" brushRef="#br6" timeOffset="181026.54">25155 3713,'-4'23,"-133"203,8 129,95-273,15-41,1 1,3 1,1 0,3 1,1 0,-2 26,10-25,2 0,1-1,3 1,2-1,1 0,2 0,3-1,1 0,2-1,16 31,-7-16,-12-26,1 0,2 0,0-2,2 1,2-2,0-1,2 0,13 12,-8-15,1-1,1-1,1-2,0-1,2-1,0-1,1-2,0-1,1-2,1-1,1-1,-13-5,1-1,0 0,0-2,1 0,-1-2,0-1,0 0,1-2,-2-1,1 0,0-2,-1-1,0 0,0-2,-1 0,0-2,3-2,142-119,-109 78</inkml:trace>
  <inkml:trace contextRef="#ctx0" brushRef="#br6" timeOffset="182796.53">27782 3687,'0'0,"0"0,16 22,-11-15,-2 1,1-1,-1 1,0 0,-1 1,0-1,0 0,-1 1,0-1,0 1,-1-1,0 1,0-1,-1 1,0-1,-1 1,0-1,0 0,-3 5,-80 149,42-90,-139 258,157-287,2 1,2 1,2 1,2 1,2 0,2 1,2 0,3 1,-1 22,5-29,2-1,1 1,3 0,1-1,2 1,2-1,2 0,1-1,2 0,2-1,8 15,123 248,-128-275,1-1,1 0,1-2,2 0,0-2,2 0,0-1,1-2,1-1,1 0,0-2,1-1,1-2,1-1,6 2,-9-8,0 0,1-2,0-1,0-1,0-1,0-2,0-1,0-1,0-1,-1-1,0-2,0-1,0-1,-1-1,0-1,-1-1,-1-2,0 0,10-9,-1-1</inkml:trace>
  <inkml:trace contextRef="#ctx0" brushRef="#br5" timeOffset="199796.54">1399 1541,'0'0,"0"0,0 0,0 0,0 0,-14 27,-82 52,85-72,0 0,0 0,0 1,1 1,1-1,-1 2,1-1,1 1,0 1,0-1,1 1,-3 7,1 5,1 0,0 0,2 0,1 1,1 0,1 0,1 1,1-1,1 7,1-22,0 1,1-1,1 1,-1-1,2 0,-1 0,1 0,0-1,1 1,0-1,1 0,-1-1,1 1,1-1,-1 0,1-1,1 1,-1-1,1-1,2 2,28 16,0 0,2-3,0-1,1-3,1 0,1-3,0-2,0-1,1-3,0-1,1-3,5-1,115 20,367 67,236 6,-596-78,338 9,-66-7,119 34,-92-38,172-11,-473-19,0-7,-1-7,-1-8,-2-7,39-22,-193 63,348-142,-291 117,1 3,0 3,2 3,1 3,65-5,6 7,0 5,0 7,0 6,65 14,48 9,224 56,-451-76,57 14,1-4,1-3,54 0,132-17,-224-1,-11 1,0-2,-1-1,0-1,0-3,11-5,24-12,-7 4,-1-3,-1-3,-1-2,33-24,-15 1,196-148,-254 180</inkml:trace>
  <inkml:trace contextRef="#ctx0" brushRef="#br5" timeOffset="214446.54">12227 1346,'-54'96,"-14"-9,52-69,0 1,1 0,2 1,-1 1,2 0,1 1,1 0,1 0,0 1,0 9,6-21,0 0,2 0,-1 1,1-1,1 1,0-1,1 1,0-1,0 1,1-1,1 0,0 0,1 0,0 0,0-1,1 1,1-1,0 0,0-1,1 1,0-1,0 0,1-1,0 0,1 0,0-1,1 0,31 15,0-2,2-2,0-2,1-2,1-2,0-2,0-1,1-3,0-2,0-2,33-2,129 14,-147-7,-35-7,0 2,0 1,-1 1,1 1,-1 1,0 1,0 2,-1 0,0 1,0 2,21 14,-43-25,0 0,0 0,0 0,-1 1,1-1,0 1,-1-1,1 1,-1 0,1 0,-1-1,0 1,1 0,-1 0,0 0,-1 0,1 0,0 1,-1-1,1 0,-1 0,1 0,-1 1,0-1,0 0,0 0,0 1,-1-1,1 0,0 0,-1 1,0-1,1 0,-1 0,0 0,0 0,0 0,-1 0,1 0,0 0,-1-1,1 1,-1 0,0 0,-17 14,0 0,-1-2,0 0,-1-1,-1-1,0-1,0-1,-1-1,0-1,-1-1,0-2,0 0,0-1,-1-1,-3-1,-19 6,-661 134,600-117,8-4,0 5,2 4,1 4,2 4,-28 18,115-51,-30 15,0 2,1 1,2 3,-24 20,51-39,1 0,0 0,0 0,0 1,1 0,0 0,1 0,0 1,0 0,1 0,0 0,1 1,0-1,0 1,1 0,0-1,1 1,0 0,0 0,1 0,0 0,1 0,1 4,1-3,0 1,1-1,0 0,1-1,0 1,1-1,0 0,0 0,1-1,0 1,1-2,0 1,1-1,0 0,0-1,0 0,1-1,0 0,0 0,1-1,-1 0,1-1,0 0,1-1,0 0,42 10,1-3,0-2,1-3,-1-2,1-3,34-4,28 1,-4 4,257-14,-342 11,1 0,0 2,-1 1,1 2,-1 1,0 1,0 1,0 2,-1 0,8 5,13-2,0-2,1-3,0-1,0-3,0-2,1-3,-1-1,0-3,-1-2,0-1,44-18,77-9,254-23,-261 42,-1-7,-2-6,29-16,13-5,1 10,209-16,-398 56,264-19,-186 25,0 5,-1 4,6 5,-69-13,19 4,0-2,1-2,-1-3,1-1,0-2,0-2,-1-3,9-3,-14-1,-1-2,0-1,-1-2,-1-2,0-2,-2-1,33-23,155-108,-211 138,0 1,1 1,0 0,0 1,1 0,1 2,0 0,0 0,0 2,1 0,0 1,0 1,0 1,1 0,-1 1,1 1,0 1,-1 1,10 1,-19 2,0-1,-1 1,0 0,0 1,0 0,0 0,-1 1,0 0,0 0,0 1,-1-1,0 2,0-1,-1 0,0 1,0 0,-1 1,0-1,-1 0,1 1,-2 0,1 0,-1 0,0 0,-1 0,0 1,-1-1,0 2,0 2,1 0,1 0,0 0,0 0,1 0,1 0,0 0,1-1,1 0,-1 0,2 0,0-1,0 0,1 0,0-1,1 0,0 0,1-1,0-1,11 8,-8-8,2-1,-1 0,1-1,0-1,0 0,0-2,0 1,1-2,0 0,0-1,-1 0,1-1,0-1,0-1,-1 0,6-2,14-4,0-1,0-1,-1-3,-1 0,0-2,19-13,199-156,-131 88,-80 61,1 3,2 1,1 2,1 1,2 3,-26 14,0 0,1 2,1 0,-1 2,1 0,1 2,-1 0,1 1,-1 2,1 1,0 0,0 2,0 1,14 2,-28 1,-1-1,0 1,0 0,0 1,0 0,-1 1,0 0,0 0,-1 0,0 1,0 0,-1 1,0-1,-1 1,1 0,-2 1,1-1,-1 1,-1 0,0 0,0 0,-1 1,0-1,-1 0,0 3,20 66,-13-59,0 1,2-1,0 0,1-1,1-1,0 1,1-2,2 0,0-1,0 0,1-1,1-1,1 0,18 10,-7-8,2-2,-1-1,2-1,0-2,0-1,0-1,1-2,0-2,1 0,-1-3,1 0,-1-3,0 0,1-2,-1-2,-1-1,1-1,-1-2,28-13,205-130,-220 121,2 2,1 2,1 2,2 3,48-17,-91 36,0 1,0 0,0 0,0 1,0 0,0 0,1 1,-1 0,1 1,-1 0,0 0,1 0,-1 1,1 1,-1-1,0 1,0 1,0-1,0 1,0 1,-1 0,1 0,-1 0,0 1,0 0,-1 0,1 1,-1 0,0 0,-1 0,0 1,0 0,3 4,48 117,-34-98,1-2,1-1,1-1,2 0,0-3,2 0,0-1,1-2,2-2,-1 0,2-2,1-2,0 0,32 6,-26-7,0-2,0-2,1-1,0-3,0-1,0-2,0-2,1-1,-1-3,0-1,0-2,-1-2,0-1,0-2,28-14,57-41,-3-4,92-74,-198 134,17-13,1 1,1 2,1 1,0 2,32-11,-49 23,0 0,1 1,-1 0,1 2,0 0,0 2,0 0,0 1,0 1,-1 1,1 1,0 0,-1 2,1 0,-1 1,359 190,-319-172,0-3,2-2,0-3,15 1,323 43,-305-57,0-4,0-4,0-4,-1-5,87-23,12-15,-151 38,1 1,0 2,1 2,0 1,0 3,1 2,-1 1,21 3,-34 5,0 0,0 3,-1 0,0 2,-1 0,0 2,-1 2,13 9,33 19,1-2,3-4,0-3,3-4,0-3,2-4,12 0,-41-18,0-2,1-3,-1-1,0-3,0-3,49-12,-28-2,0-4,-2-2,-1-4,-2-3,35-24,105-49,-177 92,1 1,0 2,1 1,0 1,1 2,0 2,0 1,0 2,0 1,1 2,-1 1,0 2,1 2,-1 1,-1 1,0 2,0 2,14 6,317 188,-34-15,-137-106,140 39,-224-92,2-5,1-5,0-5,1-5,1-5,-1-5,1-4,11-7,-77 6,0-2,0-3,-1-1,0-2,-1-3,0-1,38-21,-66 28,0-2,0 0,-1-1,0-1,-2-1,1 0,-2-1,0-1,0 0,-2-1,0-1,-1 0,0 0,-2-2,0 1,-2-1,0 0,5-22,-8 2,-1 0,-3 0,-1 0,-1 0,-3 0,-1 0,-2 1,-2 0,-2 0,-1 0,-12-24,3-3,-1 7,-3 1,-2 0,-3 2,-2 2,-17-20,18 25,16 26,-62-120,74 137,1 0,0-1,1 1,-1 0,1 0,0-1,1 1,-1 0,1-1,1 1,-1 0,1-1,0 1,1 0,-1-1,1 1,1 0,-1 0,1 1,0-1,0 0,0 1,2-1,13-11,1 1,1 1,0 1,1 0,0 2,1 0,1 1,0 2,0 0,1 2,2 0,-19 4,240-73,-125 42</inkml:trace>
  <inkml:trace contextRef="#ctx0" brushRef="#br5" timeOffset="-206920.19">13748 3342,'216'-83,"-56"37,1 6,102-9,184-36,-334 66,1 5,0 5,24 5,41-3,-140 4</inkml:trace>
  <inkml:trace contextRef="#ctx0" brushRef="#br5" timeOffset="-204460.19">17364 2796,'38'32,"-29"-25,0 1,-1-1,0 2,0-1,-1 1,0 0,-1 0,1 1,-2 0,0 0,0 0,-1 1,0-1,0 1,-1 0,-1 0,0 1,-1-1,0 0,0 1,-2 1,0 1,0 0,0-1,1 1,1 0,0 0,1-1,0 1,1-1,1 1,0-1,1 0,0-1,1 1,0-1,1 0,1-1,0 1,0-1,1-1,0 0,2 1,-2-4,1 0,0 0,0-1,0 0,1-1,0 0,0-1,0 0,1 0,-1-1,1-1,0 0,-1-1,1 0,0-1,0 0,0-1,2 0,-2-1</inkml:trace>
  <inkml:trace contextRef="#ctx0" brushRef="#br5" timeOffset="-203410.19">17455 2907,'18'42,"-2"23,-14-50,0-1,2-1,-1 1,2 0,0-1,1 0,0 0,1-1,4 7,1-2,0-1,2 0,-1-1,2 0,0-1,1-1,0 0,1-1,1-1,-1-1,2 0,-1-2,1 0,1-1,0 0,-1-2,2-1,-1 0,0-1,1-2,-1 0,1-1,0 0,-1-2,1-1,-1 0,0-2,0 0,0-1,16-8,56-37,-70 36</inkml:trace>
  <inkml:trace contextRef="#ctx0" brushRef="#br5" timeOffset="-202190.19">15367 3199,'26'7,"206"12,413-19,-611 0</inkml:trace>
  <inkml:trace contextRef="#ctx0" brushRef="#br5" timeOffset="-198600.19">25356 3225,'0'0,"0"0,23 0,80-3,-65 0,-1 2,0 1,1 1,-1 3,0 1,0 1,-1 3,4 1,187 156,-173-147,1-2,0-2,1-3,1-2,0-3,0-2,0-2,41-5,36-8,1-5,-2-7,0-5,96-34,-206 55,114-32,-47 11,1 4,1 4,43-2,-80 21,1 2,-1 3,-1 2,1 2,-2 3,1 2,-2 2,0 3,13 7,349 105,-380-121</inkml:trace>
  <inkml:trace contextRef="#ctx0" brushRef="#br4" timeOffset="-182550.19">5367 9285,'-43'14,"-365"-6,5 46,54-43,133-12,-586 12,592-12,-155-23,-355-34,288 45,-194-24,196 15,217 6,203 14</inkml:trace>
  <inkml:trace contextRef="#ctx0" brushRef="#br4" timeOffset="-179640.19">5541 9487,'-25'13,"-28"16,31-17,0 0,-1-1,0-1,0-1,-1-2,0 0,-24 3,-12-7,-1-3,1-2,0-3,0-3,-7-4,-60-6,-950-94,-167 21,1027 79,-283 1,-422 74,821-59,0-4,0-4,0-5,-90-20,184 28,1 0,-1 0,1-1,0 0,0 0,0-1,0 1,0-1,1-1,-1 1,1-1,0 0,0 0,0 0,0-1,-1-3,5 8,1-1,0 0,0 0,0 0,0 0,0 0,0 0,0 1,0-1,1 0,-1 0,0 0,0 0,1 0,-1 1,0-1,1 0,-1 0,1 1,-1-1,1 0,0 1,-1-1,1 0,-1 1,1-1,0 1,0-1,-1 1,1-1,0 1,0 0,0-1,-1 1,1 0,0 0,0-1,0 1,0 0,0 0,0 0,0 0,3 0</inkml:trace>
  <inkml:trace contextRef="#ctx0" brushRef="#br4" timeOffset="-174610.19">6764 7595,'-11'29,"-5"25,1 0,3 1,3 1,1 0,4 1,2 42,1-40,-2 1,-3-1,-3-1,-2 1,-18 55,-50 22,42-90,33-41</inkml:trace>
  <inkml:trace contextRef="#ctx0" brushRef="#br4" timeOffset="-173620.19">6881 7647,'29'102,"-28"-94,2 412,-3-372,3 23,-3 0,-3-1,-3 1,-3 0,-4-1,-2-1,-14 33,24-87</inkml:trace>
  <inkml:trace contextRef="#ctx0" brushRef="#br4" timeOffset="-172760.19">6693 8037,'-3'40,"-3"-19,-1 0,-1 0,0-1,-2 0,0 0,-2-1,0 0,-1-1,-1-1,-15 16,-7 11,23-25,1 0,0 1,1 0,1 0,1 1,1 1,1-1,-3 17,8-32,0-1</inkml:trace>
  <inkml:trace contextRef="#ctx0" brushRef="#br4" timeOffset="-166750.19">72 7627,'38'0,"297"-13,-19 15,0 14,105 27,-189-6,145 45,-230-53,2-7,1-7,0-5,0-8,2-6,-36 4,1296-40,-544 28,-349 32,-505-20</inkml:trace>
  <inkml:trace contextRef="#ctx0" brushRef="#br4" timeOffset="-164170.19">164 7907,'34'0,"500"-19,630-3,60-20,142 27,-1284 15,-8 0</inkml:trace>
  <inkml:trace contextRef="#ctx0" brushRef="#br7" timeOffset="-121790.19">5698 9474,'-107'35,"91"-33,-74 9,0-5,-1-3,-41-6,-2 1,-476-18,-460-39,352 66,46-22,-245-41,-5 16,827 34,87 6</inkml:trace>
  <inkml:trace contextRef="#ctx0" brushRef="#br7" timeOffset="-119450.19">5619 9207,'0'0,"-19"12,-42 0,-1-3,-1-2,0-3,0-3,-41-5,-11 3,-1287-4,493-42,127-11,217-1,-272 20,823 38,2 1</inkml:trace>
  <inkml:trace contextRef="#ctx0" brushRef="#br8" timeOffset="-107390.19">6699 7230,'-20'38,"-160"134,66 10,51-77,42-75,1 1,1 1,2 1,1 1,2 0,1 1,2 1,-7 36,10 16,8-86</inkml:trace>
  <inkml:trace contextRef="#ctx0" brushRef="#br8" timeOffset="-103780.19">6485 7419,'-52'69,"41"-58,-15 12,2 0,0 2,2 1,1 0,1 2,2 0,0 2,2 0,-11 28,15-29,-2 0,-1-1,-2 0,0-1,-16 16,-63 112,82-119,3 0,1 1,2 0,1 1,2-1,1 1,2 0,2 0,4 28,3 533,-14-152,14-360,10-6,-11-215,47-526,-51 525,-2 135,-1 1,1-1,0 0,0 1,0-1,-1 0,1 0,0 1,-1-1,1 0,0 0,-1 1,1-1,0 0,-1 0,1 0,0 0,-1 1,1-1,-1 0,1 0,0 0,-1 0,1 0,-1 0,1 0,0 0,-1 0,1 0,-1 0,1 0,0-1,-1 1,1 0,0 0,-1 0,1 0,0-1,-1 1,1 0,0 0,-1-1,1 1,0 0,0-1,-1 1,1 0,0 0,0-1,-1 1,1-1,0 1,0 0,0-1,0 1,0 0,0-1,-16 34,-77 233,79-230,1 1,2 0,1 1,2-1,2 2,1-1,2 1,2 0,1-1,2 1,2 0,1-1,5 11,15 10,-15-99,102-731,-108 748</inkml:trace>
  <inkml:trace contextRef="#ctx0" brushRef="#br9" timeOffset="-84240.19">12903 6847,'-13'40,"-27"150,26-95,8-67,-2 0,0 0,-2-1,-1-1,-2 0,0 0,-1-1,-10 11,-173 342,96-215,74-114,-3-2,-1 0,-2-2,-21 19,-110 116,144-158</inkml:trace>
  <inkml:trace contextRef="#ctx0" brushRef="#br9" timeOffset="-82240.19">12220 8316,'-13'38,"0"-21,-1 0,0-1,-1 0,-1-1,0-1,-1 0,0-1,-1-1,-1-1,0 0,0-2,-1 0,-1-1,1-1,-1-1,0-1,0-1,-1 0,1-2,-7 0,12 0</inkml:trace>
  <inkml:trace contextRef="#ctx0" brushRef="#br9" timeOffset="-79780.19">16032 6340,'0'0,"0"0,0 0,0 0,-38 71,25-45,1 0,2 1,1 0,1 0,1 1,1 0,2 0,-1 19,-41 164,-97 112,82-177,-6-4,-75 117,108-206,-2 0,-3-3,-2-1,-1-2,-3-1,-24 16,21-24,-1-2,-2-2,-1-3,-1-2,-2-2,0-2,-2-3,-1-3,0-2,-1-3,-57 7,87-19,0 0,0-2,0-1,0-2,0 0,0-2,1-1,-1-2,2 0,-1-2,-25-13,-5-4</inkml:trace>
  <inkml:trace contextRef="#ctx0" brushRef="#br9" timeOffset="-78190.19">18430 6327,'0'0,"26"54,-11-23,-3 1,0 1,-2 0,-2 1,-1 0,-1 0,-2 0,-2 1,-1-1,-1 1,-2-1,-2 1,-1-1,-5 16,-8 19,-3-1,-3-1,-3 0,-33 55,5-37,-3-2,-4-3,-51 50,59-76,-2-1,-3-3,-1-3,-3-3,-1-2,-3-3,0-3,-3-3,-1-3,-25 5,39-14</inkml:trace>
  <inkml:trace contextRef="#ctx0" brushRef="#br9" timeOffset="-76680.19">21195 6340,'0'29,"-5"22,-1-1,-2 1,-3-2,-2 1,-2-2,-2 0,-3 2,-57 195,57-142,12-53,-2-1,-2 0,-3-1,-1 0,-2-1,-13 21,2-18,-180 289,189-312,-1-1,-1 0,-1-2,-1 0,-1-2,-1-1,-1-1,-1-1,-1-1,0-2,-13 5,21-17,1-2,-1 0,-1-1,1-1,0 0,0-2,0-1,1 0,-1-2,1 0,-1-2,2 0,-1-1,-12-7,22 11,-63-25</inkml:trace>
  <inkml:trace contextRef="#ctx0" brushRef="#br9" timeOffset="-74560.19">24173 6177,'-41'78,"-85"219,-34 136,109-300,-5-3,-50 81,90-180,-13 28,-4-2,-1-1,-4-1,-1-2,-3-2,-42 39,58-68,-2 0,-1-2,0-2,-1 0,-1-2,-1-1,0-2,-1-1,-19 4,7-4</inkml:trace>
  <inkml:trace contextRef="#ctx0" brushRef="#br9" timeOffset="-73230.19">26981 6398,'8'81,"-12"-44,-1-1,-2 1,-2-1,-1-1,-2 1,-1-2,-2 0,-1 0,-2-2,-2 2,-85 199,57-12,41-174,-2 0,-1 0,-3-1,-2-1,-2 0,-1-1,-4 2,5-18,0-1,-2-1,-1 0,-1-2,-1 0,-2-1,0-2,-1 0,-1-1,0-2,-2-1,0-1,-1-1,0-2,-1-1,-17 4,-146 36,146-42</inkml:trace>
  <inkml:trace contextRef="#ctx0" brushRef="#br9" timeOffset="-71960.19">29584 6567,'0'0,"0"0,0 0,-44 49,14-21,0 1,2 1,2 2,1 1,1 1,2 0,1 2,2 1,2 0,1 1,-3 15,-67 299,36-119,44-209,0 0,-1-1,-2 0,0 0,-1-1,-1 0,-1-1,-2 0,0-1,0 0,-2-2,-1 1,0-2,-1 0,-1-1,0-1,-1-1,-1-1,-20 10,-18-2,0-3,-2-3,1-2,-2-3,1-3,-1-2,0-3,0-3,-3-2,6 2,-12 1</inkml:trace>
  <inkml:trace contextRef="#ctx0" brushRef="#br9" timeOffset="-70750.19">31313 6756,'-18'2,"11"-2,-1-1,1 2,0-1,0 1,-1 1,1-1,0 1,0 0,0 0,1 1,-1 0,1 1,-1-1,1 1,0 0,0 1,1-1,-1 1,1 0,0 1,0-1,1 1,0 0,-2 2,-103 239,63-150,-8 21,-5-2,-4-4,-50 64,91-146,-2 0,-1-1,-1-1,-1-2,-2 0,0-2,-2-1,-1-2,0-1,-1-1,-2-2,1-2,-2-1,-17 4,-73 5,90-20</inkml:trace>
  <inkml:trace contextRef="#ctx0" brushRef="#br9" timeOffset="-70040.19">33036 6970,'-5'1,"0"1,0 0,0 0,0 0,0 0,1 1,-1 0,1 0,0 0,0 0,0 1,0-1,0 1,1 0,0 0,0 1,0-1,0 1,0-1,1 1,0 0,0 0,1 0,-1 0,0 5,-8 15,4-5,-1-1,-1 1,-1-1,0-1,-2 0,0 0,-1-1,0-1,-2 0,0 0,-12 9,-105 53,59-44</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3.3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11232 15193 0,'0'0'16,"0"0"-16,0 0 0,0 0 16,0 0-16,0 0 0,0 0 31,0 5-31,0-5 0,0 6 0,0-6 15,0 0-15,0 0 16,0 4-16,0-4 16,0 4-16,0 0 0,0 2 15,0-6 1,0 0-16,0 0 0,0 0 0,0 0 16,0 5-16,0-5 31,0 4-31,0-4 0,0 5 0,0-5 15,0 0-15,0 0 0,0 4 0,0-4 16,0 5-16,0-5 16,0 4-16,0-4 0,0 5 0,0 0 15,0-5 1,0 0-16,0 4 0,0 1 16,0 0-16,0-5 31,0 4-31,0-4 0,9 19 0,-5-10 15,1 5-15,-5-14 16,4 14-16,2-4 16,-1-1-16,0 0 15,-5-9 1,0 0-16,0 0 0,4 10 0,1-1 16,5 0-16,-10-9 31,9 9-31,-9-9 0,28 29 0,-14-16 0,1 1 15,-15-14 1,13 9-16,-13-9 16,15 10-16,-2 0 0,3-2 15,-16-8 1,13 10-16,-13-10 0,14 9 0,0 0 16,0 1-16,-14-10 15,14 8 1,-14-8-16,15 11 0,-15-11 15,14 9-15,-14-9 0,46 32 0,-46-32 16,20 15-16,-20-15 16,18 12-16,-18-12 0,19 15 0,1-6 15,-20-9 1,18 9-16,1 1 16,-5 4-16,0-6 0,-14-8 31,15 10-31,-1 0 0,0-1 15,0 0-15,-14-9 16,14 10-16,-14-10 16,10 8-16,4 3 0,-5-3 15,-9-8 1,15 10-16,-2-1 0,2 0 16,-1 0-16,-14-9 31,15 11-31,-15-11 0,13 8 0,1 2 0,0-1 15,-14-9 1,15 9-16,-15-9 16,14 9-16,0 1 0,-14-10 15,0 0 1,0 0-16,0 0 0,14 9 0,-14-9 16,14 9-16,-14-9 15,0 0 1,0 0-16,15 10 0,-15-10 15,14 9-15,-14-9 0,51 28 0,-51-28 16,19 13-16,-19-13 16,19 15-16,-19-15 0,19 14 0,-1-5 15,-18-9 1,20 9-16,-2 0 0,-18-9 16,15 11-16,-15-11 15,0 0 1,0 0-16,13 8 0,-13-8 15,0 0 1,16 10-16,-16-10 16,13 9-16,2-4 0,-2 4 15,-13-9 1,15 4-16,-15-4 0,19 10 0,0-6 16,0 1-16,-19-5 15,18 5-15,-18-5 16,20 4-16,-7 0 15,2 1-15,-15-5 16,13 6-16,2-2 16,-15-4-16,0 0 15,0 0 1,14 5-16,-14-5 0,15 4 0,-2 1 16,1 0-16,-14-5 31,48 18-31,-48-18 0,23 10 0,-23-10 15,23 9-15,-23-9 0,24 9 0,-24-9 32,19 5-32,-19-5 0,18 5 0,1-1 0,-19-4 15,0 0 1,0 0-16,0 0 0,0 0 16,0 0-16,20 4 0,-20-4 31,0 0-31,18 5 0,1 0 15,1-1-15,-20-4 16,18 5-16,-18-5 16,71 10-16,-48-6 0,1-4 15,-24 0 1,20 0-16,-2 0 0,-18 0 16,0 0-16,0 0 31,0 0-31,0 0 0,0 0 0,0 0 0,0 0 15,0 0 1,0 0-16,0 0 16,19 0-16,-6 0 0,-13 0 15,0 0 1,16 0-16,-16 0 0,46 0 0,-46 0 16,19 0-16,-19 0 0,20 0 0,-20 0 31,18 0-31,-18 0 0,19 0 0,-19 0 15,18 0-15,-18 0 0,20 0 0,-20 0 16,13-4-16,2 0 16,-2-2-16,2 1 15,-15 5 1,14-4-16,1-1 0,-6 0 16,0 1-16,-9 4 31,0 0-31,10-4 0,-1-1 15,0 0-15,-9 5 16,11-5-16,-11 5 16,9-4-16,0 0 0,0-1 15,-9 5 1,10-6-16,-10 6 0,9-8 0,5 3 16,1-4-16,-15 9 15,13-10 1,-13 10-16,15-4 0,37-24 0,-34 18 15,-18 10 1,15-14-16,-15 14 16,13-13-16,-3 4 0,0-1 15,-10 10 1,28-37-16,-19 23 0,0 0 16,-4-1-16,-5 15 15,5-13 1,-5 13-16,5-14 0,-5 14 0,5-9 15,-5 9-15,5-9 0,-5 9 16,4-11-16,1 3 16,0-2-16,0 1 15,-5 9 1,4-9-16,20-28 0,-15 22 16,0 2-16,-9 13 31,11-14-31,-2 4 0,0-3 0,0-1 15,-9 14 1,10-14-16,-1 0 16,0 0-16,-5 0 0,-4 14 31,7-10-31,-7 10 0,4-9 0,1 0 16,-1 0-16,-4 9 15,5-9-15,-5 9 16,4-11-16,2-1 0,-2 1 15,-4 11 1,5-9-16,-5 9 16,4-13-16,1-1 0,-1 0 0,-4 14 31,5-10-31,-5 10 0,29-60 0,-29 60 16,28-51-16,-28 51 0,14-18 0,-14 18 15,9-15 1,-9 15-16,9-14 0,-9 14 0,11-14 15,-11 14-15,9-9 0,-9 9 16,9-9-16,1-1 16,-1 1-16,-9 9 15,0 0 1,0 0-16,0 0 0,9-9 16,1-1-16,-10 10 15,10-9-15,-10 9 16,9-9-16,0-1 0,1 1 15,-10 9 1,9-9-16,0-1 16,1 1-16,4 0 0,-14 9 31,15-9-31,-15 9 0,9-6 0,5 2 16,-4 0-16,-10 4 15,0 0-15,0 0 16,0 0-16,0 0 0,0 0 15,0 0 1,0 0-16,0 0 0,0 0 0,0 0 16,0 0-16,0 0 31,0 0-31,0 0 0,0 0 0,0 0 16,0 0-16,0 0 0,0 0 0,0 0 15,0 0-15,0 0 16,0 0-16,0 0 0,0 0 0,0 0 15,0 0 1,0 0-16,0 0 16,0 0-16,0 0 0,0 0 31,0 0-31,0 0 0,0 0 16,0 0-16,0 0 15,0 0-15,0 0 16,0 0-16,0 0 0,0 0 15,0 0 1,0 0-16,0 0 0,0 0 0,0 0 16,0 0-16,0 0 15,0 0 1,0 0-16,0 0 0,0 0 0,0 0 16,0 0-1,0 0-15,0 0 16,0 0-16,0 0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5.9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13510 15193 0,'0'0'0,"0"0"0,0 0 31,0 0-31,0 0 0,0 0 0,0 0 15,0 0-15,0 0 16,0 0-16,0 0 16,0 0-16,0 0 0,0 0 15,0 0-15,0 0 0,0 0 16,0 0-16,0 0 16,0 0-16,0 0 0,0 0 15,0 0 1,0 0-16,0 0 0,0 0 15,0 0-15,0 0 16,5 0-16,-1 0 16,1 0-16,4 0 15,-9 0 1,10 0-16,0 0 0,-1 0 16,1 0-16,-10 0 31,9 0-31,0-4 0,1-1 15,-1 1-15,-9 4 16,4-5-16,-4 5 16,10-4-16,0-1 0,-1 0 15,-9 5 1,9-4-16,-9 4 0,33-14 0,6 0 16,-21 9-16,-18 5 31,14-5-31,-14 5 0,19-4 0,0-1 15,-5 0-15,-14 5 16,14-4-16,-14 4 16,14-5-16,-14 5 0,15-5 0,-15 5 15,14 0-15,-14 0 16,14-4-16,-14 4 16,14-4-16,-5-2 0,1 1 0,-10 5 31,10-4-31,-10 4 0,9-5 0,1 1 15,-1-1-15,-9 5 16,9-5-16,-9 5 16,10-4-16,3-1 0,2 1 15,-15 4 1,10-9-16,-1 4 0,0-1 16,1 2-16,-10 4 31,0 0-31,0 0 0,0 0 0,0 0 0,0 0 15,0 0 1,0 0-16,0 0 16,0 0-16,0 0 0,0 0 15,0 0 1,0 0-16,0 0 0,0 0 0,0 0 16,0 0-16,0 0 15,0 0-15,0 0 16,0 0-16,0 0 0,0 0 15,0 0 1,0 0-16,0 0 16,0 0-16,0 0 0,0 0 0,0 0 15,0 0-15,0 0 16,0 0-16,0 0 0,0 0 0,0 0 16,0 0-16,0 0 0,0 0 0,0 0 31,0 0-31,9-4 0,0 0 0,2 4 15,-11 0 1,4 0-16,-4 0 16,24 4-16,-6 10 0,-4 9 15,-14-23 1,0 27-16,0-27 0,-5 29 16,5-29-16,-5 14 0,-4 18 15,9-32 1,-4 14-16,4-14 0,-5 14 0,1 0 15,-2 1-15,6-15 32,-4 12-32,4-12 0,-5 15 0,1-1 0,-1-5 15,5-9 1,-4 9-16,-3 24 16,7-19-16,-4 0 15,4-14 1,-5 13-16,5-13 0,-4 15 0,-1-6 15,5 1-15,0-10 16,-4 9 0,4-9-16,0 0 0,0 0 0,0 0 15,0 0-15,0 0 0,0 0 16,0 9-16,0-9 16,-5 9-16,5-9 0,0 10 0,0-10 15,0 8-15,0-8 16,-5 15-16,5-6 0,0 0 15,0 1-15,0-10 32,0 0-32,0 0 0,0 0 0,0 0 15,0 0 1,-5 9-16,5-9 16,0 0-16,0 0 15,0 0 1,0 0-16,0 0 0,0 0 15,0 0-15,0 0 16,0 0-16,0 0 16,0 0-16,0 0 0,0 0 15,0 0 1,0 0-16,0 0 0,0 0 0,0 0 16,0 0-16,0 0 31,0 0-31,0 0 0,0 0 0,0 0 0,0 0 15,0 0 1,0 0-16,0 0 16,0 0-16,0 0 0,0 0 0,0 0 15,0 0-15,0 0 16,0 0-16,0 0 0,0 0 16,0 0-16,0 0 0,0 0 0,0 0 15,0 0 1,0 0-16,0 0 0,0 0 15,0 0-15,0 0 16,0 0-16,0 0 16,0 0-16,0 0 15,0 0 1,0 0-16,0 0 0,0 0 16,0 0-16,0 0 15,0 0-15,0 0 16,0 0-16,0 0 0,0 0 15,0 0 1,0 0-16,0 0 16,0 0-16,0 0 0,0 9 0,0-9 31,0 0-31,0 0 0,0 0 0,0 0 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9.2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14369 14952 0,'0'0'0,"0"0"31,0 0-31,0 0 0,0 0 0,0 0 16,0 0-16,0 0 16,0 0-16,0 0 15,0 0-15,0 0 0,0 0 0,0 0 16,0 0-16,0 0 16,0 0-16,0 0 15,0 0-15,0 0 0,0 0 0,0 0 16,0 0-16,0 0 15,0 0-15,0 0 0,0 0 16,0 0-16,0 0 16,0 0-1,0 0-15,0 0 0,0 0 16,0 0 0,0 0-16,0 0 15,14 0-15,5 0 0,14 0 0,-33 0 31,37 9-31,-37-9 0,39 14 0,-39-14 16,19 9-16,-19-9 16,13 5-16,-13-5 15,15 4-15,-15-4 0,13 5 0,3 1 16,-3-2-16,-13-4 31,0 0-31,0 0 0,15 4 0,-6 0 0,24 7 16,-33-11-1,14 4-15,-14-4 16,42 9-16,-42-9 0,19 5 0,-4-1 16,-15-4-1,13 5-15,2 0 0,-2-1 16,3-4-16,-16 0 31,13 0-31,-13 0 0,15 0 0,-15 0 16,13 0-16,-13 0 0,0 0 0,0 0 15,9 0-15,1 0 16,0 5-16,4-5 16,-14 0-1,10 0-15,3 4 0,2-4 16,-2 0-16,-13 0 31,16 5-31,-16-5 0,13 0 0,1 0 16,0 0-16,-14 0 15,14 0-15,-14 0 16,15 0-16,-1 6 0,0-6 16,-14 0-1,0 0-15,0 0 0,9 0 0,-9 0 16,9 0-16,-9 0 31,15 4-31,-15-4 0,14 0 0,1 0 0,-6 0 16,-9 0-1,14 0-15,-14 0 16,14 0-16,0 0 0,1 0 0,-15 0 31,19 0-31,-19 0 0,18 0 0,1 0 16,0 0-16,-19 0 16,19 0-16,-19 0 15,13 0-15,-13 0 0,15 0 0,-15 0 16,14 0-16,-14 0 15,15 0-15,-2 0 16,2 0-16,3 0 16,-18 0-1,20 0-15,36-4 0,-32 4 16,-6 0-16,-18 0 16,19 0-16,-19 0 15,19 0-15,0 0 0,-5-6 16,-14 6-1,0 0-15,0 0 0,0 0 16,14-5-16,-5 1 0,-9 4 31,15-5-31,-15 5 0,14-4 0,1-1 16,-2 0-16,-13 5 16,15-4-16,36-14 15,-32 7-15,38-12 16,-57 23-1,18-9-15,-18 9 16,19-9-16,-4 0 0,-1 0 16,-14 9-1,9-10-15,0 1 0,1 0 16,-1-1-16,-9 10 16,10-9-16,-10 9 15,10-9-15,-10 9 0,5-5 0,-5 5 16,9-5-16,-9 5 15,9-8-15,-9 8 16,10-6-16,-10 6 0,9-9 0,0 0 16,-9 9-1,15-10-15,-1 1 0,0 5 16,0-5-16,-14 9 31,9-11-31,5 3 0,-4-2 0,0 5 16,-10 5-1,9-9-15,-9 9 16,0 0-16,0 0 0,0 0 31,9-9-31,-9 9 0,9-9 0,1 0 16,-1-1-16,-9 10 16,9-8-16,2-2 15,-2 0-15,0 1 16,-9 9-1,10-9-15,-10 9 0,9-10 16,0 2-16,6-3 0,-15 11 31,10-8-31,-10 8 0,13-10 0,2-4 16,-2 1-16,-13 13 16,15-11-16,-15 11 15,14-12-15,-14 12 0,15-15 0,-15 15 16,13-14-16,-13 14 15,10-9-15,-10 9 16,9-14-16,-9 14 0,9-13 0,-9 13 16,9-15-16,-9 15 15,11-14-15,-2 0 0,0 5 16,1-6-16,-10 15 16,0 0-16,0 0 15,5-8-15,-1-2 0,1 1 16,-5 9-1,4-14-15,20-37 0,-14 32 16,-5 1-16,-5 18 31,5-15-31,-1 2 0,10-38 16,-10 32-16,-4 19 16,6-18-16,-2 3 15,1 1-15,-5 0 16,0 14-1,0 0-15,0 0 0,4-13 16,-4-1-16,9-28 0,-9 42 31,7-14-31,-7 14 0,4-14 0,1-1 16,-1 2-16,-4 13 16,0 0-16,0 0 15,0-14-15,5 0 0,-5-1 16,0 15-1,4-8-15,-4 8 0,0-14 0,0 14 16,5-10-16,-5 10 0,0-13 16,0 13-1,5-14-15,-5 4 0,5-4 0,-5 5 16,0 9 0,9-41-16,-9 41 15,4-19-15,1 4 0,-5 2 16,0 13-1,0-14-15,0 14 0,0 0 16,0 0-16,0 0 31,0-14-31,0 14 0,4-14 0,2 0 0,-6 0 16,0 14 0,4-14-16,-4 1 15,6-2-15,-6 1 0,0 14 31,4-14-31,-4 14 0,0-13 0,0-2 16,5 1-16,-5 14 16,0-14-16,0 14 15,4-60-15,2 41 0,-6 1 16,0 18 0,0-19-16,0 19 15,0-14-15,0 0 0,0 1 16,0 13-1,0-15-15,0 15 0,0-14 0,0 14 16,0 0-16,0 0 0,0-9 0,0 9 31,0 0-31,0 0 0,4-9 0,-4 9 16,0-9-16,0 9 16,5-11-16,-5 11 15,4-13-15,1-1 0,-1 0 16,-4 14-1,5-14-15</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0.99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16836 12780 0,'0'0'16,"0"0"-16,0 0 16,0 0-16,0 0 15,0 0-15,0 0 0,0 0 0,0 0 16,0 0-16,0 0 16,0 0-16,0 0 0,0 0 15,0 0-15,0 0 0,0 0 31,0 0-31,0 0 0,0 0 16,0 0-16,0 0 16,0 0-16,0 0 15,0 4-15,0-4 0,0 0 16,0 0 0,0 5-16,0-5 0,0 5 0,-4-1 15,-2 1-15,6-5 16,-4 5-1,-1-1-15,1 0 0,-1 2 16,5-6 0,-4 5-16,4-5 15,-20 13-15,-4 6 0,15-10 0,9-9 32,-9 10-32,-24 22 0,5-3 15,13-16-15,15-13 31,-9 14-31,9-14 0,-14 9 0,4 0 0,1 1 16,9-10 0,-10 9-16,10-9 15,-9 9-15,9-9 0,-9 10 0,9-10 16,-9 14-16,9-14 16,-15 9-16,15-9 0,-33 27 15,33-27-15,-14 15 0,14-15 0,-14 14 16,14-14-1,-9 9-15,0 0 0,-30 24 16,25-19-16,14-14 16,-9 14-16,-1 0 15,0-5-15,1 0 16,9-9 0,0 0-16,0 0 0,0 0 0,0 0 15,0 0-15,0 0 31,-10 10-31,10-10 0,-9 9 0,9-9 0,0 0 16,0 0 0,0 0-16,0 0 15,0 0-15,0 0 0,0 0 16,0 0 0,0 0-16,0 0 0,0 0 15,0 0-15,0 0 16,0 0-16</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1.80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16587 12872 0,'0'0'0,"0"0"15,0 0 1,0 0-16,0 0 15,0 0-15,0 0 0,0 0 32,0 0-32,0 0 0,0 0 0,0 0 15,0 0-15,0 0 16,4 6-16,-4-6 16,0 5-16,5 3 0,-5 2 15,0-10 1,4 18-16,-4-18 0,0 20 15,0-20-15,5 13 0,-1 1 0,-4-14 32,5 14-32,-5-14 0,0 14 0,5 0 15,-5 0-15,0-14 16,5 14-16,-5-14 16,4 14-16,-4-14 0,0 14 15,0-14-15,0 14 0,0-14 16,5 13-16,-5-13 15,4 14-15,2 0 0,-6 0 16,0-14 0,5 14-16,0 0 0,-1 0 15,-4 0-15,0-14 16,5 14 0,-5-14-16,4 13 0,1 2 0,-1-1 15,-4-14 1,0 14-16,0-14 15,6 13-15,-6-13 0,0 0 32,0 0-32,0 0 0,0 0 0,0 0 15,0 0-15,0 0 16,0 0-16,0 0 16,0 0-16,0 0 0,4 11 15,-4-11 1,0 0-16,0 0 0,0 0 15,5 8-15,-5-8 0,0 0 32,0 0-32,0 0 0,0 0 0,0 0 15</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3.68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16756 12552 0,'0'0'16,"0"5"-16,0-5 15,0 4-15,0-4 0,0 5 0,0-5 16,0 5-16,0-5 16,0 4-16,0-4 0,0 5 0,0-5 15,0 4-15,0-4 0,0 5 0,0-5 32,0 5-32,0-1 0,0 1 0,0 0 15,0-5 1,0 4-16,0-4 15,-5 19-15,5-10 0,0 5 16,0-14 0,0 14-16,-4 1 0,-1-7 15,5 7-15,0-15 16,0 13 0,0-13-16,-5 33 0,5-14 0,0-6 15,0-13 1,0 14-16,0 4 15,0-3-15,0-1 0,0-14 32,-5 46-32,5-46 0,0 19 0,0-19 15,-4 18-15,4-18 0,-5 15 0,5-15 32,-4 18-32,4-18 0,0 19 0,0-1 0,0 0 15,0-18 1,0 15-16,0-15 15,0 19-15,0-5 0,0 0 16,0-14 0,-5 50-16,5-50 0,0 19 0,0-19 15,0 19-15,0-19 0,0 18 0,0-18 32,0 14-32,0-14 0,5 42 0,-1-23 15,1 0-15,-5-19 16,4 18-16,1-4 15,0 0-15,0 1 16,-5-15 0,4 13-16,-4-13 0,0 0 0,0 0 15,0 0-15,0 0 32,0 0-32,0 0 0,0 0 0,0 0 15,0 0 1,0 0-16,0 0 15,0 0-15,0 0 0,0 0 16,0 0 0,0 0-16,0 0 0,0 0 0,0 0 15</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4.90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17221 11343 0,'5'4'0,"-5"-4"0,0 10 0,0-10 15,0 9-15,0-9 0,0 0 0,0 0 16,0 0-16,0 0 15,0 0-15,0 0 16,0 0-16,0 0 0,0 0 16,0 0-16,0 0 15,0 0-15,0 0 16,0 0 0,0 0-16,0 0 0,0 0 15,0 0-15,0 0 31,0 0-31,0 0 0,0 0 0,0 5 16,0-5 0,0 0-16,0 0 15,0-9-15,0-6 0,0 15 32,0-23-32,0 23 0,6-46 0,-1 8 15,-1 24-15,-4 14 16,5-14-16,4-32 15,-5 27-15,2 5 16,-6 14 0,4-14-16,1 1 15,-1-1-15,-4 0 16,0 14 0,5-52-16,-5 52 0,4-42 0,-4 42 15,5-18-15,-5 18 0,0-15 0,0 15 31,5-41-31,-5 41 0,5-14 0,-5 14 16,4-14-16,-4 14 0,5-14 0,-5 14 16,0-14-16,0 14 15,9-65-15,-4 19 16,1 27-16,-6 19 31,4-14-31,1 0 0,-1 0 16,1 0-16,-5 14 15,10-46-15,-10 46 16,13-42-16,-13 42 0,9-18 0,1 3 16,-10 15-1,9-14-15,-9 14 16,19-41-16,-9 27 0,-1-1 0,-9 15 31,24-45-31,-24 45 16,9-19-16,-9 19 0,10-15 0,-10 15 15,9-13-15,-9 13 16,4-14-16,-4 14 0,19-61 0,0 15 16,-14 27-16,-5 19 31,5-13-31,0-6 0,-1 4 16,1 2-16,-5 13 15,4-14-15,-4 14 16,5-14-16,-5 14 0,4-14 0,-4 14 15,6-14-15,-6 14 16,4-14-16,-4 14 16,5-61-16,-5 61 0,4-18 0,-4-1 15,0 19 1,0-14-16,0 14 16,0-14-16,0 1 0,5-2 0,-5 15 31,4-14-31,2 0 0,-2 1 15,1-1-15,-5 14 16,4-14-16,-4 14 16,6-15-16,-2 2 0,2-1 15,-6 14 1,9-51-16,-9 51 0,4-19 0,-4 19 16,5-19-16,-1 5 0,-4 14 31,5-14-31,0 1 0,0-1 15,-5 14-15,0 0 16,4-14-16,-4 14 16,5-15-16,-1 2 0,1 3 15,-5 10 1,4-14-16,-4 14 0,6-8 16,-2-3-16,1 3 0,-5 8 31,4-10-31,-4 10 0,0-9 0,0 9 15,0-9-15,0 9 0,0-9 0,0 9 32,5-11-32,-5 11 0,0-13 0,0 13 15,0-14-15,0 14 0,0-14 0,0 14 16,0-14-16,0 0 16,0 4-16,0-5 15,0 15 1,-5-13-16,1-2 0,-1 1 15,1 5-15,4 9 32,-6-14-32,6 14 0,-4-10 0,-5-4 15,0 4-15,9 10 16,-10-9-16,1 0 16,0-1-16,0 1 15,9 9 1,-6-9-16,6 9 0,-10-11 0,6 3 15,-1-3-15,5 11 16,-4-4 0,4 4-16,-6-4 0,2-7 0,-1 2 15,5 9 1,-9-9-16,9 9 16,-10-10-16,1 1 0,5 0 0,4 9 31,-34-34-31,-3 1 0,37 33 15,-14-9-15,14 9 0,-14-5 0,14 5 32,-14-5-32,14 5 0,-14-5 0,14 5 15,-15-4-15,15 4 0,-14-5 0,14 5 32,-13-5-32,13 5 0,-10-5 0,1 1 0,0 0 15,9 4 1,-10 0-16,1-6 15,0 1-15,-2 0 16,11 5 0,-33-9-16,33 9 0,-41-14 0,21 9 15,6 5-15,14 0 16,-14 0-16,0 0 16,1 0-16,-2 0 15,15 0 1,-13 0-16,13 0 15,-16 0-15,16 0 0,-9 0 0,0 0 16,9 0 0,-10 0-16,10 0 0,-9 0 0,0 0 15,-1 0-15,10 0 32,-9 0-32,9 0 0,-9 5 0,-5-5 0,-1 0 15,15 0 1,-14 0-16,14 0 15,-14 5-15,14-5 0,-14 0 0,14 0 16,-14 0-16,14 0 16,-13 0-16,13 0 0,-15 4 15,15-4-15,-14 0 0,14 0 0,-15 0 16,15 0 0,-13 0-16,-2 0 0,2 5 15,-3-5-15,16 0 16,-56 5-16,37-1 15,19-4-15,-14 5 0,0 0 16,14-5 0,0 0-16,0 0 15,-14 6-15,0-2 0,5 0 0,9-4 32,-11 5-32,11-5 0,-9 5 0,0 0 15,-1-1-15,10-4 16,-9 5-16,9-5 15,-9 5-15,0 0 0,-2-1 16,11-4 0,-13 5-16,3 0 0,1 0 15,0-5-15,9 0 32,-9 4-32,9-4 0,-10 0 0,-5 5 0,1-5 15,14 0 1,-14 5-16,14-5 15,-14 4-15,0 1 0,1 0 16,13-5 0,-16 5-16,16-5 0,-37 19 0,37-19 15,-14 9-15,14-9 0,-15 10 0,15-10 32,-14 9-32,14-9 0,-9 10 0,0-1 15,9-9-15,0 0 16,-9 9-16,-1 1 15,1 0-15,9-10 16,0 0 0,-5 9-16,5-9 0,-5 9 0,-1 1 15,2-1-15,4-9 32,0 0-32,0 0 0,0 0 0,-5 10 0,1-1 15,4-9 1,-9 14-16,-1 2 0,1-3 15,0 1-15,9-14 32,-10 14-32,10-14 0,-5 14 0,-5 1 15,1-2-15,9-13 16,-4 11-16,4-11 16,-10 14-16,5-5 0,-4 1 15,9-10 1,-10 9-16,10-9 0,-9 14 0,-1 0 15,1-1-15,9-13 32,-38 48-32,29-29 0,9-19 15,-9 13-15,9-13 0,0 0 0,0 0 16,0 0-16,0 0 16,-11 14-16,11-14 0,-4 14 0,4-14 15,0 0-15,0 0 16,-5 15-16,1-2 15,-1 1-15,5-14 0,0 0 32,-4 14-32,4-14 0,0 0 15,0 0-15,0 0 16,-6 9-16,2 0 16,4-9-16,0 0 15,0 0 1,0 0-16,0 0 0,-5 14 0,1 1 15,4-2-15,0-13 32,0 14-32,0 0 0,0 1 0,0-15 15,0 0 1,0 13-16,0-13 16,-5 14-16,5 0 0,0-14 15,0 0 1,0 15-16,0-15 0,0 13 0,0-13 15,-4 9-15,4-9 16,0 0 0,0 0-16,0 0 0,0 0 0,0 14 15,-5 0-15,5-14 16,0 0-16,0 0 16,-5 9-16,5-9 0,0 0 0,0 0 15,0 0-15,0 0 16,0 0-16,0 0 0,0 0 0,0 0 15,0 0-15,0 0 32,0 0-32,0 0 0,0 0 0,0 0 15,0 0 1,-5 10-16,5-10 16,0 0-16,0 0 0,0 0 31,0 0-31,-5 14 0,5-14 15,0 0-15,0 0 16,0 14-16,0-14 16,-5 9-16,5 0 0,0-9 15,0 0 1,0 0-16,0 0 0,0 0 0,0 0 16,0 0-16,0 0 31,0 0-31,0 0 0,0 0 0,0 0 0,0 0 15,0 0 1,0 0-16,0 0 16,0 0-16,0 0 0,0 0 15,0 0 1,0 0-16,0 0 0,0 0 0,0 0 16,0 0-16,0 0 0,0 0 0,0 0 15,0 0 1,0 0-16,0 0 0,0 0 15,0 0-15,0 0 0,0 0 0,0 0 16,0 0-16,0 0 16,0 0-16,0 0 15,0 0 1,0 0-16,0 0 0,0 0 16,0 0-16,0 0 15,0 0-15,0 0 16,0 0-16,0 0 15,0 0 1,0 0-16,0 0 0,0 0 16,0 0-16,0 0 31,0 0-31,0 0 0,0 0 0,0 0 16,0 0-16,0 0 15,0 0-15,0 0 16,0 0-16,0 0 0,0 0 15,0 0 1,0 0-16,0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5.9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13510 15193 0,'0'0'0,"0"0"0,0 0 31,0 0-31,0 0 0,0 0 0,0 0 15,0 0-15,0 0 16,0 0-16,0 0 16,0 0-16,0 0 0,0 0 15,0 0-15,0 0 0,0 0 16,0 0-16,0 0 16,0 0-16,0 0 0,0 0 15,0 0 1,0 0-16,0 0 0,0 0 15,0 0-15,0 0 16,5 0-16,-1 0 16,1 0-16,4 0 15,-9 0 1,10 0-16,0 0 0,-1 0 16,1 0-16,-10 0 31,9 0-31,0-4 0,1-1 15,-1 1-15,-9 4 16,4-5-16,-4 5 16,10-4-16,0-1 0,-1 0 15,-9 5 1,9-4-16,-9 4 0,33-14 0,6 0 16,-21 9-16,-18 5 31,14-5-31,-14 5 0,19-4 0,0-1 15,-5 0-15,-14 5 16,14-4-16,-14 4 16,14-5-16,-14 5 0,15-5 0,-15 5 15,14 0-15,-14 0 16,14-4-16,-14 4 16,14-4-16,-5-2 0,1 1 0,-10 5 31,10-4-31,-10 4 0,9-5 0,1 1 15,-1-1-15,-9 5 16,9-5-16,-9 5 16,10-4-16,3-1 0,2 1 15,-15 4 1,10-9-16,-1 4 0,0-1 16,1 2-16,-10 4 31,0 0-31,0 0 0,0 0 0,0 0 0,0 0 15,0 0 1,0 0-16,0 0 16,0 0-16,0 0 0,0 0 15,0 0 1,0 0-16,0 0 0,0 0 0,0 0 16,0 0-16,0 0 15,0 0-15,0 0 16,0 0-16,0 0 0,0 0 15,0 0 1,0 0-16,0 0 16,0 0-16,0 0 0,0 0 0,0 0 15,0 0-15,0 0 16,0 0-16,0 0 0,0 0 0,0 0 16,0 0-16,0 0 0,0 0 0,0 0 31,0 0-31,9-4 0,0 0 0,2 4 15,-11 0 1,4 0-16,-4 0 16,24 4-16,-6 10 0,-4 9 15,-14-23 1,0 27-16,0-27 0,-5 29 16,5-29-16,-5 14 0,-4 18 15,9-32 1,-4 14-16,4-14 0,-5 14 0,1 0 15,-2 1-15,6-15 32,-4 12-32,4-12 0,-5 15 0,1-1 0,-1-5 15,5-9 1,-4 9-16,-3 24 16,7-19-16,-4 0 15,4-14 1,-5 13-16,5-13 0,-4 15 0,-1-6 15,5 1-15,0-10 16,-4 9 0,4-9-16,0 0 0,0 0 0,0 0 15,0 0-15,0 0 0,0 0 16,0 9-16,0-9 16,-5 9-16,5-9 0,0 10 0,0-10 15,0 8-15,0-8 16,-5 15-16,5-6 0,0 0 15,0 1-15,0-10 32,0 0-32,0 0 0,0 0 0,0 0 15,0 0 1,-5 9-16,5-9 16,0 0-16,0 0 15,0 0 1,0 0-16,0 0 0,0 0 15,0 0-15,0 0 16,0 0-16,0 0 16,0 0-16,0 0 0,0 0 15,0 0 1,0 0-16,0 0 0,0 0 0,0 0 16,0 0-16,0 0 31,0 0-31,0 0 0,0 0 0,0 0 0,0 0 15,0 0 1,0 0-16,0 0 16,0 0-16,0 0 0,0 0 0,0 0 15,0 0-15,0 0 16,0 0-16,0 0 0,0 0 16,0 0-16,0 0 0,0 0 0,0 0 15,0 0 1,0 0-16,0 0 0,0 0 15,0 0-15,0 0 16,0 0-16,0 0 16,0 0-16,0 0 15,0 0 1,0 0-16,0 0 0,0 0 16,0 0-16,0 0 15,0 0-15,0 0 16,0 0-16,0 0 0,0 0 15,0 0 1,0 0-16,0 0 16,0 0-16,0 0 0,0 9 0,0-9 31,0 0-31,0 0 0,0 0 0,0 0 16</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7.09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15926 9406 0,'0'0'16,"0"0"-16,0 0 0,0 0 15,0 0-15,0 0 16,0 0-1,0 0-15,0 0 0,0 0 0,0 0 16,0 0 0,0 0-16,0 0 0,0 0 15,0 0-15,0 0 0,0 0 32,0 0-32,0 0 0,0 0 0,0 0 15,0 0-15,0 0 16,0 0-16,0 0 15,0 0-15,0 0 0,0 0 0,0 0 16,0 5-16,0-5 16,4 4-16,-4-4 15,0 5-15,0-5 0,0 5 0,0 5 16,0-10 0,5 9-16,-5 0 0,0 1 15,0-5-15,0-5 16,0 19-16,0-10 15,0 5-15,0 0 16,0-14 0,0 14-16,0 19 15,0-19-15,0 4 0,0-18 32,0 15-32,0-15 0,5 18 0,-5-4 15,0-1-15,0-13 16,5 15-1,-5-1-15,0 0 0,0-1 16,0-13 0,0 14-16,0-14 0,0 14 15,4 1-15,-4-2 0,0-13 32,0 14-32,0-14 0,0 14 0,0-14 15,5 15-15,-5-15 0,0 0 16,0 0-16,0 0 15,0 0-15,0 0 0,4 13 16,-4-13-16,5 43 0,-5-43 16,4 18-16,-4-18 15,6 14-15,-6-14 0,0 0 0,0 0 16,0 0-16,0 0 16,0 0-16,5 13 0,-5-13 15,0 0-15,0 0 16,5 14-1,-5-14-15,0 0 0,0 0 16,0 0 0,0 0-16,0 0 0,0 0 15,4 14-15,-4-14 32,0 0-32,0 0 0,0 0 0,0 0 0,0 0 15,0 0 1,0 0-16,0 0 15,0 0-15,0 0 0,0 0 16,0 0 0,0 0-16,0 0 0,0 0 0,0 0 15,0 0-15,0 0 32,0 0-32,0 0 0,0 0 0,0 0 15,5 10-15,-1-1 0,-4-9 16,6 9-16,-6-9 15,4 5-15,1-1 0,4 1 16,-9-5 0,4 5-16,-4-5 0,10 5 0,-10-5 15,5 0-15,-5 0 0,4 0 16,-4 0 0,5 0-16,-5 0 0,10 0 0,-5 0 15,0 0-15,-5 0 16,4-5-16,1 0 15,4 0-15,1 1 16,-10 4 0,18-14-16,11-5 0,-29 19 15,28-18-15,-28 18 0,14-10 16,-14 10 0,15-9-16,-15 9 0,13-9 0,15-14 15,-13 13-15,-15 10 31,29-28-31,-16 19 0,-13 9 16,10-9-16,-10 9 0,9-10 0,-9 10 16,0 0-16,0 0 15,0 0-15,0 0 0,9-9 16,-9 9 0,25-28-16,-25 28 0,9-9 0,1 0 15,-1-1-15,-9 10 31,9-9-31,-9 9 0,9-9 0,-4-1 0,-5 10 16,0 0 0,0 0-16,0 0 15,0 0-15,0 0 0,0 0 0,0 0 16,0 0-16,0 0 16,0 0-16,0 0 0,0 0 15,0 0-15,0 0 0,0 0 0,0 0 31,0 0-31,0 0 0,0 0 0,0 0 16,0 0-16,0 0 16,0 0-16,0 0 15,5-9-15,-5 9 16,0 0 0,0 0-16,0 0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48.7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15864 10371 0,'0'0'0,"0"0"0,0 0 0,0 0 16,0 0 0,0 0-16,0 0 15,0 0-15,0 0 0,0 0 31,0 0-31,0 0 0,0 0 16,0 0-16,0 0 16,0 0-16,0 0 15,0 0-15,0 0 0,0-5 16,0 5 0,0 0-16,0 0 0,0 0 0,0 0 15,0 0-15,0 0 31,0 0-31,0 0 0,0 0 0,0 0 0,0 0 16,0 0 0,0 0-16,0 0 15,0 0-15,0 0 0,0 0 16,0 0 0,0 0-16,0 0 0,0 0 0,0 0 15,0 0-15,0 0 0,0 5 0,0-5 31,0 4-31,0-4 0,-4 5 0,4-5 16,-5 4-16,1 1 0,4-5 16,-15 14-16,-4 5 15,19-19-15,-10 9 0,10-9 16,-9 9-16,9-9 16,-9 10-16,9-10 15,-10 13-15,1 2 0,-20 13 0,29-28 31,-9 13-31,0 1 0,-1 0 16,1-4-16,9-10 16,-9 9-16,-1 0 15,10-9-15,0 0 16,0 0 0,-5 9-16,5-9 0,-5 10 0,1-1 15,-1 0-15,5-9 31,-4 10-31,4-10 0,-6 9 0,2 0 0,-1 1 16,5-10 0,-4 9-16,4-9 15,-5 9-15,5-9 0,0 0 16,0 0 0,-4 10-16,4-10 0,0 0 0,0 0 15,0 0-15,0 0 0,-6 9 0,6-9 31,-4 9-31,4-9 0,-5 10 0,5-10 16,-4 9-16,4-9 0,-5 4 0,5-4 16,-5 9-16,-19 25 15,15-21-15,-1 1 16,10-14 0,-13 14-16,-2 1 15,1-7-15,-1 2 0,15-10 31,-9 9-31,0 0 0,0 1 16,-1-6-16,10-4 16,-10 6-16,10-6 15,0 0-15,0 0 16,0 0 0,-9 4-16,9-4 0,-10 4 0,10-4 15,-9 5-15,9-5 31,-9 9-31,9-9 0,-4 10 0,-2-6 16,-3 5-16,9-9 16,-9 5-16,9-5 15,-11 9-15,7-3 0,-5-2 16,9-4 0,-9 8-16,9-8 0,-10 11 0,1-2 15,0 0-15,9-9 16,-9 9-16,9-9 15,-35 23-15,35-23 16,-13 14-16,13-14 0,-14 10 0,14-10 16,-14 9-16,14-9 15,-15 9-15,15-9 0,-14 10 0,14-10 16,0 0-16,0 0 16,-9 9-16,0 0 15,-1 1-15,1-1 0,9-9 31,-9 9-31,9-9 0,-11 14 0,6-5 16,1 1-16,4-10 16,0 0-16,0 0 15,0 0-15,-5 8 16,5-8 0,-4 11-16,4-11 0,-5 9 0,0 0 15,0 5-15,5-14 31,-4 13-31,4-13 0,-5 15 0,1-1 0,-1 0 16,5-14 0,-5 14-16,5-14 15,-5 8-15,5-8 0,-4 10 16,4-10 0,-10 14-16,10-14 0,-9 14 0,-1 0 15,1 1-15,9-15 16,-9 12-1,9-12-15,-10 15 0,1-1 16,0 0-16,9-14 16,-11 14-16,11-14 15,-9 14-15,9-14 0,-9 14 0,9-14 16,-10 14-16,10-14 16,-9 14-16,9-14 0,-34 46 0,34-46 15,-13 18-15,-2 1 0,15-19 31,0 0-31,0 0 0,0 0 16,0 0-16,0 0 16,-9 15-16,5-2 15,-1 1-15,5-14 16,0 0 0,-5 14-16,0 1 0,1-2 15,4 1-15,0-14 16,0 9-1,0-9-15,0 10 0,0-10 0,0 0 16,0 0 0,0 0-16,0 0 15,0 0-15,0 8 0,0-8 0,0 0 32,0 0-32,0 0 0,0 11 0,0-11 15,0 0-15,0 0 16,0 13-16,0-13 15,0 14-15,0 0 0,0 1 16,0-15 0,0 0-16,0 0 0,0 0 15,0 0-15,0 0 32,0 0-32,0 0 0,0 0 0,0 0 15,0 0-15,0 0 0,0 0 0,0 0 16,0 0-16,0 0 15,0 12-15,0 3 0,0-1 16,0-14 0,0 14-16,0 0 15,0 0-15,0 0 0,0-14 32,0 0-32,0 0 0,0 14 0,0-14 15,0 0-15,0 0 16,0 0-16,0 14 15,0-14-15,0 8 16,0-8 0,0 15-16,0-15 0,0 0 0,0 9 15,0-9-15,0 0 16,0 14-16,0-14 16,0 14-16,0 1 0,0-15 15,0 0 1,0 12-16,0-12 15,0 15-15,0-1 0,0-14 0,0 0 32,0 0-32,0 0 0,4 14 0,-4-14 15,0 14-15,0-14 16,0 14-16,0-14 16,5 14-16,-5-14 0,5 14 15,-5-14-15,0 14 0,0-14 16,5 14-16,-5-14 15,4 13-15,-4-13 0,5 15 0,-5-15 16,4 13-16,-4-13 16,0 14-16,5 0 0,-1 1 15,-4-15-15,0 0 32,0 0-32,0 13 0,6 1 0,-6 0 15,0-14 1,0 13-16,0-13 15,0 15-15,0-15 0,0 0 0,0 0 32,0 14-32,0-14 0,0 0 0,0 0 15,0 0-15,0 0 16,0 14-16,0-14 16,0 13-16,0 2 0,-6-1 15,6-14 1,-4 9-16,4-9 0,-5 9 15,5-9-15,0 0 32,0 0-32,0 0 0,0 0 0,0 0 15,0 0-15,0 0 16,0 0-16,0 0 16,0 0-16,0 0 0</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0.50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14738 12059 0,'0'0'0,"0"0"16,0 0-16,0 0 16,0 0-16,0 0 15,0 0 1,0 0-16,0 0 0,0 0 0,0 0 16,-6 0-16,6 0 31,-4 0-31,4 0 0,-6 0 0,2 0 15,4 0-15,0 0 16,0 0-16,0 0 16,-5 0-16,5 0 0,-4 0 0,4 0 15,0 0-15,0 0 16,-6 0-16,6 0 16,-4 0-16,-1 0 0,5-5 0,0 5 31,-4-4-31,4-1 0,0 5 15,0 0-15,0 0 16,0 0-16,0 0 16,0 0-16,0 0 0,0 0 15,0 0 1,0 0-16,0 0 0,0 0 0,0 0 16,0 0-16,0 0 31,0 0-31,0 0 0,0 0 0,0 0 0,0 0 15,0 0 1,0 0-16,0 0 16,0 0-16,0 5 0,0-1 15,0-4 1,0 5-16,0-5 0,0 19 0,9 4 16,1-9-16,-10-14 15,23 42 1,-23-42-16,24 37 0,-24-37 0,9 18 0,1-3 15,-10-15 1,9 13-16,-9-13 16,29 38-16,-29-38 0,9 13 0,-9-13 15,10 15-15,-10-15 16,9 13-16,-9-13 16,9 14-16,-9-14 0,9 14 0,-9-14 15,10 15-15,-10-15 16,0 0-16,0 0 0,0 0 15,5 9-15,-5-9 16,0 0 0,5 9-16,-5-9 0,4 9 15,-4-9 1,0 0-16,0 0 0,0 0 16,0 0-16,0 0 31,0 0-31,0 0 0,0 0 0,0 0 15,0 0-15,0 0 16,0 0-16,0 0 16,0 0-16,0 0 0,0 0 15,0 0 1,0 0-16,0 0 0,0 0 0,0 0 16,0 0-16,0 0 15,0 0 1,0 0-16,0 0 0,0 0 0,0 0 15,0 0 1,0 0-16,0 0 0,0 0 16,0 0-16,0 0 15,0 0 1,0 0-16,0 0 0,0 0 0,0 0 16,0 0-16,0 0 0,0 0 0,0 0 15,0 0 1,0 0-16,5 9 0,0-4 0,0 0 15,-5-5 1,4 4-16,1-4 16,-1 0-16,1 0 15,-5 0 1,4 0-16,6 0 0,-1-4 16,7-10-16,-16 14 15,13-19-15,-13 19 16,14-28-16,-14 28 15,10-28-15,-10 28 0,4-32 0,-4 32 32,0-15-32,5-26 0,-5 8 0,0 19 15,0 14 1,0-13-16,0 13 16,4-14-16,1 4 0,0 2 15,-5 8 1,6-11-16,-6 11 0,0 0 0,0 0 15,0 0-15,0 0 16,4-9 0,-4 9-16,5-9 0,-1 0 0,1-1 15,-5 10 1,4-8-16,-4 8 16,6-11-16,-6 11 0,4-8 0,-4 8 15,5-10-15,-5 10 16,4-9-16,-4 9 0,5-9 0,-5 9 15,4-10-15,-4 10 0,6-10 0,-6 10 32,4-8-32,-4 8 0,0 0 15,0 0-15,0 0 16,0 0-16,0 0 16,0 0-16,0 0 15,0 0 1,5-10-16,-1 1 0,2 0 15</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4.5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14926 12780 0,'0'0'15,"0"0"-15,0 0 16,0 0-16,0 0 15,0 0 1,0 0-16,0 4 0,0-4 16,0 5-16,0-5 31,0 5-31,0-5 0,0 4 0,0 1 16,0 0-16,0-5 15,0 4-15,0 6 16,0-5-16,0-1 15,0-4 1,0 9-16,0-9 0,0 5 0,0 4 16,0-4-16,0-5 15,0 9 1,0-9-16,0 10 0,0-1 0,0 0 16,0-9-1,0 10-15,-6 27 0,6-23 16,0 0-16,0-14 31,0 18-31,0-4 0,0 5 16,0-5-16,0-14 31,0 14-31,0-14 0,0 14 0,0-14 16,0 14-16,0-14 0,-4 13 0,4-13 15,0 14-15,0-14 16,0 14-16,0-14 0,0 14 0,0-14 15,0 14-15,0-14 16,0 14-16,0-14 16,-5 47-16,5-28 0,0-1 0,0-18 31,0 19-31,0 0 0,0-1 16,0 0-16,0-18 15,0 14-15,0-14 16,-4 47-16,4-29 0,0 0 15,0-18 1,0 20-16,-5 27 16,5-29-16,0 0 0,0-18 31,0 20-31,0-20 0,0 13 0,0-13 16,0 14-16,0-14 15,0 14-15,0-14 16,0 14-16,0-14 0,0 14 15,0-14 1,0 14-16,0-14 0,0 14 0,0 0 16,0 0-16,0-14 31,0 13-31,0-13 0,0 14 0,-4 0 16,-1 5-16,5-19 15,-5 15-15,5-15 16,-5 18-16,5-18 0,-4 14 0,4-14 15,-5 13-15,5-13 16,-5 14-16,5-14 0,-5 14 16,0 1-16,-4-2 0,9-13 31,-9 14-31,0 0 0,-1 1 16,1-2-16,9-13 15,-9 9-15,9-9 16,-11 10-16,2-1 0,0 0 15,9-9 1,-10 10-16,1-1 0,9-9 16,0 0-16,0 0 31,0 0-31,0 0 0,-9 9 0,0 1 16,-1-1-16,10-9 15,-10 9-15,1 0 16,-24 20-16,-6-2 15,39-27 1,-13 10-16,13-10 0,-43 19 0,24-11 16,5-3-16,14-5 15,-14 5 1,14-5-16,-14 4 0,5 1 0,-1 0 16,10-5-1,0 0-15,0 0 16,-9 4-16,9-4 0,-10 5 0,10-5 15,-10 4-15,10-4 16,-9 5-16,9-5 0,-10 6 0,10-6 16,-9 4-16,9-4 0,-9 4 0,9-4 31,-11 0-31,-26 10 0,24-6 0,-2 1 16,15-5-1,-14 5-15,-1-1 16,2 1-16,-2-5 15,15 0 1,-13 4-16,-3-4 0,3 0 16,-1 0-16,14 0 15,-10 0 1,10 0-16,-9 0 0,0 0 0,-2 5 16,11-5-1,-9 5-15,0-1 16,-1 1-16,1 0 0,9-5 31,-13 4-31,13-4 0,-44 10 0,26-5 16,-1-1-16,19-4 15,-13 5-15,-3-1 16,3 1-16,-2-1 16,15-4-1,-13 0-15,13 0 16,0 0-16,0 0 0,0 0 15,0 0 1,0 0-16,0 0 0,-10 5 0,10-5 16,-10 5-16,10-5 0,-9 5 0,9-5 31,-9 4-31,9-4 0,-10 4 0,10-4 16,-9 5-16,0 1 0,9-6 15,-10 4-15,-4 0 16,-1 1-16,1 0 15,14-5 1,-14 4-16,14-4 0,-14 5 0,1 0 16,-3-1-16,16-4 31,-9 5-31,-5-1 0,0 1 0,5 1 16,9-6-1,-10 4-15,0 0 16,1 1-16,9-5 0,0 0 31,-10 5-31,10-5 0,0 0 0,-9 4 16,9-4-16,0 0 15,-9 5-15,9-5 16,-10 5-16,10-5 0,-9 4 16,9-4-1,0 0-15,0 0 0,-9 5 16,-2-1-16,11-4 0,0 0 31,-9 5-31,9-5 0,-9 4 0,9-4 16,-14 10-16,14-10 0,-14 9 0,14-9 15,-13 10-15,13-10 16,-16 9-16,16-9 0,-13 5 16,13-5-16,-15 9 0,15-9 15,-13 4-15,-2 1 16,1 0-16,4 0 0,10-5 31,0 0-31,0 0 0,0 0 0,0 0 16,0 0-16,0 0 15,0 0-15,0 0 16,0 0-16,0 0 0,0 0 16,0 0-1,0 0-15,0 0 16,0 0-16,0 0 0,0 0 0,0 0 31,0 0-31,0 0 0,0 0 0,0 0 16,-9 4-16,9-4 15,0 0-15,0 0 16,-9 4-16,0 1 0,-1 1 16,10-6-1,0 0-15,0 0 0,-9 4 0,0 0 16,9-4-16,0 0 15,-11 5 1,11-5-16,-9 5 0,9-5 16,0 0-16,0 0 0,-9 4 0,9-4 15,-10 5-15,10-5 16,-9 5-16,9-5 0,-14 4 0,14-4 16,-14 5-16,14-5 15,-15 4-15,5 1 16,1 1-16,0-2 0,9-4 31,0 0-31,-10 4 0,10-4 16,-9 5-16,9-5 15,0 0-15,-9 5 16,9-5-16,0 0 0,0 0 31,-10 4-31,0 1 0,1 4 16,0-4-16,9-5 15,-10 9-15,10-9 16,-9 4-16,9-4 0,0 0 16,0 0-1,0 0-15,0 0 0,-9 11 16,-1-3-16,0 2 0,10-10 31,-9 9-31,-1 0 0,10-9 16,0 0-16,0 0 15,0 0-15,0 0 16,0 0-16,0 0 0,0 0 16,0 0-1,0 0-15,0 0 0,0 0 0,0 0 16,-9 9-16,9-9 0,0 0 0,0 0 31,0 0-31,0 0 0,0 0 0,0 0 16,0 0-16,0 0 15,-9 10-15,9-10 16,0 0-16,0 0 16,0 0-1,0 0-15,0 0 0,0 0 16,0 0-16,0 0 16,0 0-16,0 0 15,0 0-15,0 0 16,0 0-1,0 0-15,0 0 0,0 0 16,0 0-16</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6.3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13208 14240 0,'0'0'0,"0"0"16,0 0-16,0 0 15,0 0-15,0 5 0,0-5 0,0 0 31,0 0-31,0 0 0,0 0 0,0 4 16,0 1-16,0-5 16,0 0-16,0 0 15,0 5-15,0-5 0,0 5 16,0-5 0,0 4-16,0-4 0,0 4 15,0-4-15,0 5 0,0-5 16,0 19-16,0-19 15,0 23-15,0-23 0,0 14 0,0-14 16,0 14-16,0 0 0,0-14 31,-4 14-31,-1 0 0,-5 13 0,6-12 16,4-15 0,-5 14-16,-10 24 15,10-25-15,1 1 16,4-14-1,-9 14-15,9-14 0,-5 15 0,-5-2 16,6-4-16,4-9 16,-5 10-16,-4-1 15,5 0-15,-7 0 16,11-9 0,-9 10-16,9-10 0,-9 14 15,4-5-15,-5 0 0,10-9 31,-9 9-31,9-9 0,-4 10 0,-1-1 16,1 0-16,4-9 16,0 0-16,0 0 15,-6 10-15,6-10 0,0 0 16,0 0 0,0 0-16,0 0 0,0 0 15,0 0-15,0 0 0,0 0 0,0 0 16,0 0-1,0 0-15,0 0 0,0 0 0,0 0 16,0 0-16,0 0 0,0 0 0,0 0 16,0 0-1,0 0-15,0 0 0,0 0 16,0 0 0,0 0-16,0 0 0,-4 9 15,4-9-15,0 0 31,-6 9-31,2 1 0,-1-1 16,5-9-16,0 0 16,-4 9-16,4-9 15,0 0-15,0 0 0,0 0 32,0 0-32,0 0 0,0 0 0,0 0 15,0 0-15,0 0 16,0 0-16,0 0 15,0 0-15,0 0 0,0 0 16,0 0 0,0 0-16,0 0 0,0 0 15,0 0-15,0 0 0,0 0 32,-6 10-32,6-10 0,0 4 0,0 1 15,0 14-15,0-19 16,15 18-16,-15-18 15,24 15-15,-24-15 0,28 4 0,-28-4 16,14 0-16,-14 0 16,15-4-16,-15 4 15,14-6-15,-14 6 0,23-9 0,-9 4 16,-14 5 0,14-4-16,1-1 0,17-9 15,-17 10-15,-15 4 31,33-10-31,-33 10 0,37-4 0,-18 4 0,0 0 16,-19 0 0,15 0-16,-2 0 15,2-4-15,-2-2 16,-13 6 0,10-4-16,0-1 0,-1 0 15,0 1-15,-9 4 16,10-5-1,-10 5-15,9-5 0,0 1 0,1-1 16,-10 5 0,10-5-16,-10 5 15,0 0-15,9-4 0,0 0 0,-9 4 32,10 0-32,-10 0 0,9-6 0,0 6 15,-9 0-15,0 0 16,0 0-16,0 0 15,0 0-15,0 0 0,10 0 16,-10 0 0,10 0-16,-10 0 0,9 0 15</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1.1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12689 14710 0,'0'0'0,"0"0"0,0 0 0,0 0 15,0 0 1,0 0-16,0 0 15,0 0-15,0 0 0,0 0 32,0 0-32,0 0 0,0 0 0,0 0 15,0 0-15,0 0 16,0 0-16,0 0 16,0 5-16,0-5 0,0 4 15,0-4 1,0 5-16,0-5 0,0 5 0,0-1 15,0 2-15,0-6 32,0 4-32,0-4 0,0 4 0,0 1 15,0 0-15,0-5 16,0 4-16,0-4 16,-4 5-16,4-5 0,0 5 0,0-5 15,0 4-15,0-4 16,-5 5-16,5-5 15,-10 24-15,6-16 0,-2 7 0,6-15 32,-4 13-32,-1 1 0,1 0 15,-2-5-15,6-9 16,-4 10 0,4-10-16,-5 9 0,-4 0 0,0 5 15,9-14 1,-10 14-16,6-4 15,-5 4-15,3-5 16,6-9 0,-5 9-16,5-9 0,-9 14 0,4 1 15,-4-7-15,9-8 16,-4 10-16,4-10 16,-6 14-16,-16 22 0,12-21 15,10-15 1,-6 14-16,6-14 0,-4 14 0,-1 0 15,5-14-15,0 0 32,0 0-32,0 0 0,-4 14 0,4-14 0,0 0 15,0 0 1,0 0-16,0 0 16,-5 9-16,5-9 0,-5 9 0,5-9 15,-5 10-15,5-10 16,-4 9-16,4-9 0,-5 9 15,5-9-15,-4 9 0,-1 1 0,5-10 32,-4 8-32,-6 3 0,5 2 15,-5-4-15,10-9 16,-10 10-16,1-1 16,0 0-16,0 1 15,9-10 1,-10 9-16,10-9 0,-9 9 15,0 1-15,-2-1 0,11-9 32,-9 9-32,9-9 0,-9 10 0,-1-1 0,1 0 15,9-9 1,-4 10-16,4-10 16,-9 9-16,3 0 0,6-9 15,0 0 1,-4 9-16,4-9 0,-6 10 0,-3-2 15,9-8-15,0 0 32,-4 11-32,4-11 0,-10 9 0,1-5 0,4 1 15,5-5 1,-9 9-16,9-9 16,-5 9-16,5-9 0,-9 10 0,9-10 15,-9 10-15,9-10 16,-10 8-16,10-8 0,-10 10 0,10-10 15,-9 9-15,9-9 0,-9 9 0,9-9 32,-15 10-32,2-2 0,3 3 15,-5-7-15,15-4 16,-9 5-16,9-5 16,-10 4-16,1 1 0,0 0 15,9-5 1,-10 4-16,10-4 0,-9 5 0,-1-1 15,0 1-15,10-5 32,0 0-32,0 0 0,-9 4 0,0 1 0,9-5 15,0 0 1,0 0-16,0 0 16,-9 6-16,-1-2 0,1 0 0,9-4 31,-9 4-31,9-4 0,-11 0 0,2 6 15,0-6-15,9 0 16,-10 0-16,10 0 16,-13 5-16,-1-5 0,-1 0 15,15 0 1,-9 0-16,9 0 0,-15 0 0,6 0 16,0 0-16,9 0 31,-10 0-31,10 0 0,-9 0 0,9 0 15,-10 0-15,10 0 0,-10 0 0,10 0 16,-9 0-16,0 0 16,0 0-16,-1 0 15,10 0 1,-9-5-16,9 5 0,0 0 16,-9 0-16,9 0 15,-5-6-15,5 6 16,0 0-16,0 0 15,0 0 1,0 0-16,-10-4 0,10 4 16,-5 0-16,5 0 31,0 0-31,0 0 0,0 0 0,0 0 16,0 0-1,0 0-15,0 0 16,0 0-16,-9 0 0,5-4 15,4 4 1,0 0-16,0 0 0,0 0 0,0 0 16,0 0-16,0 0 15,0 0 1,0 0-16,-10-4 0,10 4 0,-5 0 16,5 0-1,-9 0-15,9 0 16,-10-6-16,10 6 0,-9 0 0,9 0 15,-10-5-15,10 5 16,-9 0-16,9 0 0,-10 0 0,10 0 16,0 0-16,0 0 0,0 0 0,0 0 31,0 0-31,0 0 0,0 0 16,0 0-16,0 0 15,0 0-15,0 0 16</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3.05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11962 15204 0,'0'0'16,"0"4"-16,0-4 15,0 4-15,0-4 0,0 4 0,0-4 16,0 0-16,0 0 16,0 0-16,0 0 15,0 0-15,0 0 0,0 0 31,0 0-31,0 6 0,0-1 16,0-1-16,0-4 16,0 5-16,0-1 15,-4 1-15,-1-1 16,5-4 0,-4 5-16,4-5 0,-5 5 0,1-1 15,-1 6-15,5-10 31,-5 4-31,-1 6 0,-3-1 0,0-4 16,9-5 0,-10 4-16,10-4 15,-9 5-15,0 0 0,5 4 0,4-9 32,-10 9-32,10-9 0,-5 4 0,-5 2 15,6-1-15,4-5 16,-6 4-16,6-4 15,-9 5-15,0-1 0,5 6 16,4-10 0,-10 4-16,10-4 15,-5 9-15,5-9 0,-9 5 0,9-5 16,-4 4-16,4-4 16,-5 5-16,5-5 0,-11 6 0,11-6 15,-4 4-15,4-4 0,-5 4 0,5-4 16,-9 4-1,-1 2-15,1-1 0,0-1 16,9-4 0,-10 5-16,10-5 15,-9 4-15,-1 1 0,1-1 0,9-4 32,-10 5-32,10-5 0,-9 5 0,0-1 15,-1 1-15,10-5 16,-9 5-16,9-5 15,-9 4-15,-2 2 0,2-2 16,9-4 0,0 0-16,0 0 0,-9 4 15,9-4-15,-10 5 0,10-5 32,0 0-32,0 0 0,-9 5 0,9-5 15,0 0-15,0 0 16,0 0-16,0 0 15,-9 4-15,9-4 0,0 0 16,0 0 0,0 0-16,0 0 0,0 0 0,0 0 15,0 0-15,0 0 32,-9 5-32,9-5 0,0 0 0,0 0 0,0 0 15,0 0-15,0 0 0,0 0 16,0 0-16,0 0 15,-5 9-15,-1 1 0,2-2 16,4-8 0,-5 11-16,-9 21 0,9 0 15,15 5-15,-10-37 32,18 28-32,-18-28 0,25 24 0,-12-15 15,2-4-15,-15-5 16,13 4-16,3 1 15,-3-5-15,2 0 16,-15 0 0,13 0-16,-13 0 15,15 0-15,-1 0 0,1 5 0,-15-5 32,9 4-32,-9-4 0,32 10 0,-17-5 15,-1-1-15,-14-4 16,14 4-1,-14-4-15,14 5 0,0 0 0,0 0 16,-14-5 0,15 4-16,-15-4 15,14 5-15,-5-1 0,-9-4 0,0 0 32,0 0-32,0 0 0,0 0 0,0 0 15,0 0-15,0 0 0,0 0 0,0 0 16,0 0-16,0 0 15,9 5-15,-9-5 0,0 0 16,0 0-16,0 0 0,0 0 16,0 0-16,0 0 15</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4:51.99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26830 6515 0,'0'0'0,"0"0"16,0 0-1,0 0-15,0 0 16,0 0-16,0 0 0,0 0 31,0 0-31,0 0 0,0 0 0,-4 0 16,-1 0-16,5 0 15,-4 0-15,-15 0 16,-10 0-16,20 4 16,9-4-1,-28 5-15,28-5 16,0 0-16,0 0 0,0 0 0,0 0 16,0 0-16,0 0 15,0 0-15,0 0 0,0 0 0,0 0 16,-9 5-16,-1 0 0,10-5 31,-9 5-31,4-1 0,1 1 16,-1 0-16,5-5 15,-10 4-15,10-4 16,-10 10-16,6-5 0,-5 0 16,9-5-1,-10 9-15,10-9 0,-9 9 0,0-4 16,-19 14-16,28-19 15,-15 9 1,1 1-16,-1-1 0,2 1 16,13-10-1,-9 4-15,9-4 16,-10 11-16,1-7 0,0 1 0,9-5 31,-10 9-31,1-4 0,-1 4 16,10-9-16,0 0 15,-10 5-15,10-5 16,-9 9-16,0 1 0,0 0 16,9-10-1,-34 23-15,34-23 0,-38 29 16,38-29-16,-13 14 0,13-14 16,-15 9-16,15-9 15,-13 10-15,13-10 0,-15 9 0,2 1 16,4 0-16,9-10 15,-11 9 1,2-4-16,0-1 0,-1 1 16,10-5-1,-9 5-15,9-5 16,-9 5-16,0-1 0,-1 1 0,10-5 31,-9 9-31,0 1 0,-30 13 16,25-12-16,14-11 15,-41 28-15,41-28 16,-20 9-16,5 0 0,2 1 16,13-10-1,-14 6-15,14-6 0,-14 4 0,14-4 16,0 0-16,0 0 31,-9 4-31,9-4 0,-9 5 0,-1 4 16,0-4-16,10-5 15,-9 10-15,9-10 16,-10 9-16,-27 10 0,23-9 16,14-10-1,-14 8-15,14-8 0,-47 25 0,47-25 16,-19 9-16,19-9 0,-14 10 0,14-10 31,-14 9-31,0-4 0,-1-1 0,1 2 16,14-6-1,-14 4-15,0 6 16,4 0-16,-3-6 16,13-4-1,-53 23-15,53-23 0,-46 24 0,46-24 16,-19 9-16,19-9 0,-61 19 0,61-19 31,0 0-31,0 0 0,0 0 0,0 0 16,0 0-16,0 0 0,0 0 15,0 0-15,0 0 16,-18 5-16,18-5 0,-15 6 16,15-6-1,-14 4-15,14-4 0,-15 4 16,2-4-16,13 0 0,0 0 31,-15 0-31,15 0 0,-13 6 0,-2-2 16,2 1-16,13-5 15,-16 5-15,16-5 16,-13 4-16,-1 1 0,0 0 16,14-5-1,-9 5-15,9-5 0,-9 0 0,9 0 16,0 0-16,0 0 0,0 0 16,0 0-1,0 0-15,0 0 0,0 0 0,0 0 16,0 0-16,0 0 15,0 0-15,0 0 16,0 0-16,0 0 16,0 0-1,0 0-15,0 0 0,0 0 16,0 0-16,0 0 16,-10 0-16,1 0 15,0 0-15</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4:54.734"/>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25552 6757 0,'0'0'0,"0"0"15,0 0-15,0 0 0,0 0 16,0 0-1,0 0-15,0 0 0,0 0 0,0 0 16,0 0-16,0 0 0,0 0 31,0 0-31,0 0 0,0 0 0,0 0 16,0 0-16,0 0 0,0 0 0,0 0 16,0 0-16,0 0 15,0 0-15,0 0 0,0 0 0,0 0 16,0 0-16,0 0 15,0 0-15,0 4 16,0 1-16,0 0 0,0-5 31,0 4-31,0-4 0,-4 5 0,-2 0 16,2 0-16,4-5 16,-5 4-16,1 1 15,-1 0-15,1 0 16,4-5-1,-6 4-15,6-4 0,-4 5 16,-1 0-16,1 4 0,4-9 31,-15 20-31,10-6 0,0 0 16,1 0-16,4-14 16,-5 15-16,5-15 15,-4 8-15,-20 22 0,-4 2 16,28-32-1,-9 14-15,9-14 0,-11 16 0,2-3 16,0 1-16,9-14 16,-9 14-1,9-14-15,-28 34 0,28-34 16,-10 15-16,10-15 0,-9 12 0,9-12 16,-9 15-16,9-15 15,-11 15-15,11-15 0,-9 13 0,0 2 16,9-15-1,-9 9-15,9-9 16,-5 14-16,0 1 0,1 0 0,4-15 31,-5 13-31,1-4 0,-6 1 16,5-1-16,5-9 16,-9 15-16,0-5 15,-1 4-15,0-5 16,10-9-1,-9 10-15,9-10 0,-28 33 0,14-20 16,0 2-16,14-15 31,-13 10-31,-3-1 0,7 1 0,-1-1 16,10-9 0,-9 9-16,9-9 15,-9 10-15,-1 0 0,1-2 0,9-8 31,0 0-31,0 0 0,0 0 0,0 0 16,0 0-16,0 0 16,0 0-16,0 0 15,0 0-15,0 0 0,0 0 16,0 0-16,0 0 0,0 0 16,0 0-16,0 0 15,0 0-15,0 0 0,0 0 0,0 0 16,0 0-16,0 0 15,0 0-15,0 0 0,0 0 16,0 0-16,0 0 16,0 0-1,0 0-15,0 0 0,0 0 16,0 0 0,0 0-16,0 0 15,-9 6-15,0-2 0,-1 7 0,10-11 31,0 0-31,0 0 0,0 0 16,0 0-16,0 0 16,-9 4-16,9-4 15,-20 14-15,11 0 0,18-5 16,-9-9 0,34-4-16,-34 4 15,38-15-15,-38 15 0,32-14 0,-32 14 16,15-4-16,-15 4 15,14-4-15,-14 4 16,14-6-16,0 1 0,0 1 0,-14 4 31,28-14-31,-28 14 0,38-15 0,-38 15 16,14-5-16,-14 5 0,14-4 0,-14 4 31,37-14-31,-37 14 0,39-10 0,-39 10 16,18-4-16,-4-1 0,-14 5 15,14-6-15,-1 2 16,3 0-16,-3-2 16,-13 6-1,43-9-15,-43 9 0,42-5 16,-42 5-16,19 0 0,-1 0 0,-18 0 31,19 0-31,-19 0 0,19 0 0,-5-4 16,1 4-16,-15 0 15,14-5-15,-1 0 16,2 5-16,-2-5 16,-13 5-1,15-4-15,-2 4 0,3 0 16,16-10-16,-32 10 31,18-4-31,-18 4 0,15 0 0,3-5 16,-3 5-16,-15 0 15,14 0-15,-14 0 16,14 0-16,0 0 0,0 0 16,-14 0-1,0 0-15,0 0 0,0 0 0,0 0 16,0 0-16,0 0 0,14 0 16,-14 0-1,0 0-15,0 0 0,0 0 0,0 0 16,0 0-16,0 0 15,0 0-15,0 0 16,0 0-16,0 0 16,0 0-1,0 0-15,0 0 0,0 0 16,0 0-16,0 0 16,0 0-16,0 0 15,0 0-15,0 0 16,0 0-1,0 0-15,0 0 16,0 0-16,0 0 0,0 0 0,0 0 31,0 0-31,0 0 0,0 0 0,0 0 16,0 0-16,0 0 16,14 0-16,-14 0 15,15 0-15,-1 0 0</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4:59.161"/>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23343 14231 0,'0'0'0,"0"0"15,0 0-15,0 0 16,0 0-16,0 0 0,0 0 16,0 0-1,0 0-15,0 0 16,0 0-16,0 0 0,0 0 0,0 0 15,0 0-15,0 0 16,0 0-16,0 0 0,0 0 0,0 0 16,0 0-16,0 0 15,0 0-15,0 0 16,0 0-16,0 0 16,0 0-1,0 0-15,0 0 16,0 0-16,0 0 0,0 0 0,0 0 31,0 0-31,-5 0 0,1 0 16,-3 0-16,7 0 15,-18 0-15,18 0 16,-28 0-16,28 0 0,-32-4 0,32 4 16,-53-11-16,53 11 15,-13 0-15,13 0 16,-15-4-16,15 4 0,-13-4 0,-2-1 15,15 5 1,-10 0-16,1-5 0,-1 5 16,1 0-16,9 0 31,-9-4-31,9 4 0,-42-10 0,4 6 16,24 4-16,14 0 15,-14 0-15,14 0 16,-14 0-16,14 0 0,-14 0 0,14 0 15,-14-5-15,14 5 16,-15-4-16,-27-6 16,24 6-16,4-1 0,14 5 31,-47-9-31,-5-1 0,52 10 16,-20 0-16,20 0 0,-18 0 0,18 0 31,-14-5-31,14 5 0,-14 0 0,0 0 15,0-4-15,14 4 16,-14 0-16,-57-19 16,10 1-16,61 18 15,-81-33-15,81 33 16,-18-9-16,18 9 16,-14-9-16,-19-15 0,20 15 15,13 9 1,-10-9-16,-18-19 15,-5 1-15,19 16 0,14 11 32,-38-27-32,38 27 0,-15-10 0,-22-17 15,24 17-15,13 10 16,-10-9 0,10 9-16,-34-37 0,34 37 15,-9-14-15,9 14 0,-28-33 0,28 33 16,-9-14-16,9 14 15,-38-37-15,24 23 0,0 5 16,14 9 0,-32-28-16,17 19 15,-18-25-15,24 21 0,9 13 32,-9-9-32,-19-24 0,18 19 15,1 0-15,9 14 16,-9-14-1,-2 0-15,-12-19 0,13 20 16,10 13 0,-9-14-16,-23-19 15,18 19-15,-1 5 0,15 9 32,-33-32-32,20 22 0,-15-22 15,18 18-15,10 14 16,-10-14-1,1-1-15,-1 2 0,1-1 16,9 14 0,-9-14-16,9 14 15,-33-42-15,0 10 0,-5-6 16,38 38 0,-37-36-16,37 36 0,-15-15 15,15 15-15,-10-14 0,10 14 16,-9-9-16,9 9 15,-9-9-15,9 9 0,-9-9 0,-1-2 16,6 3-16,4 8 31,-5-10-31,1 1 0,-1 0 0,-18-32 16,23 41 0,-5-15-16,5 15 15,-5-14-15,-1 0 0,-16-32 16,22 46-1,-19-42-15,19 42 0,-9-19 16,9 19-16,-10-14 0,1 0 0,9 14 31,-5-14-31,-4 0 0,-2 0 16,2 1-16,9 13 16,-9-10-16,9 10 15,-10-9-15,1 0 0,5-1 16,4 10-1,-5-9-15,5 9 0,-10-9 0,6-1 16,-1 1-16,5 9 31,-4-9-31,4 9 16,-5-10-16,5 10 0,-4-9 0,4 9 16,0 0-16,0 0 15,0 0-15,0 0 16,0 0-16,0 0 0,0 0 0,0 0 15,0 0-15,0 0 16,0 0-16,0 0 0,0 0 16,0 0-16,0 0 15,0 0-15,0 0 16,0 0-16,0 0 16,0 0-1,0 0-15,0 0 0,0 0 0,0 0 16,0 0-16,0 0 31,0 0-31,0 0 0,0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9.2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14369 14952 0,'0'0'0,"0"0"31,0 0-31,0 0 0,0 0 0,0 0 16,0 0-16,0 0 16,0 0-16,0 0 15,0 0-15,0 0 0,0 0 0,0 0 16,0 0-16,0 0 16,0 0-16,0 0 15,0 0-15,0 0 0,0 0 0,0 0 16,0 0-16,0 0 15,0 0-15,0 0 0,0 0 16,0 0-16,0 0 16,0 0-1,0 0-15,0 0 0,0 0 16,0 0 0,0 0-16,0 0 15,14 0-15,5 0 0,14 0 0,-33 0 31,37 9-31,-37-9 0,39 14 0,-39-14 16,19 9-16,-19-9 16,13 5-16,-13-5 15,15 4-15,-15-4 0,13 5 0,3 1 16,-3-2-16,-13-4 31,0 0-31,0 0 0,15 4 0,-6 0 0,24 7 16,-33-11-1,14 4-15,-14-4 16,42 9-16,-42-9 0,19 5 0,-4-1 16,-15-4-1,13 5-15,2 0 0,-2-1 16,3-4-16,-16 0 31,13 0-31,-13 0 0,15 0 0,-15 0 16,13 0-16,-13 0 0,0 0 0,0 0 15,9 0-15,1 0 16,0 5-16,4-5 16,-14 0-1,10 0-15,3 4 0,2-4 16,-2 0-16,-13 0 31,16 5-31,-16-5 0,13 0 0,1 0 16,0 0-16,-14 0 15,14 0-15,-14 0 16,15 0-16,-1 6 0,0-6 16,-14 0-1,0 0-15,0 0 0,9 0 0,-9 0 16,9 0-16,-9 0 31,15 4-31,-15-4 0,14 0 0,1 0 0,-6 0 16,-9 0-1,14 0-15,-14 0 16,14 0-16,0 0 0,1 0 0,-15 0 31,19 0-31,-19 0 0,18 0 0,1 0 16,0 0-16,-19 0 16,19 0-16,-19 0 15,13 0-15,-13 0 0,15 0 0,-15 0 16,14 0-16,-14 0 15,15 0-15,-2 0 16,2 0-16,3 0 16,-18 0-1,20 0-15,36-4 0,-32 4 16,-6 0-16,-18 0 16,19 0-16,-19 0 15,19 0-15,0 0 0,-5-6 16,-14 6-1,0 0-15,0 0 0,0 0 16,14-5-16,-5 1 0,-9 4 31,15-5-31,-15 5 0,14-4 0,1-1 16,-2 0-16,-13 5 16,15-4-16,36-14 15,-32 7-15,38-12 16,-57 23-1,18-9-15,-18 9 16,19-9-16,-4 0 0,-1 0 16,-14 9-1,9-10-15,0 1 0,1 0 16,-1-1-16,-9 10 16,10-9-16,-10 9 15,10-9-15,-10 9 0,5-5 0,-5 5 16,9-5-16,-9 5 15,9-8-15,-9 8 16,10-6-16,-10 6 0,9-9 0,0 0 16,-9 9-1,15-10-15,-1 1 0,0 5 16,0-5-16,-14 9 31,9-11-31,5 3 0,-4-2 0,0 5 16,-10 5-1,9-9-15,-9 9 16,0 0-16,0 0 0,0 0 31,9-9-31,-9 9 0,9-9 0,1 0 16,-1-1-16,-9 10 16,9-8-16,2-2 15,-2 0-15,0 1 16,-9 9-1,10-9-15,-10 9 0,9-10 16,0 2-16,6-3 0,-15 11 31,10-8-31,-10 8 0,13-10 0,2-4 16,-2 1-16,-13 13 16,15-11-16,-15 11 15,14-12-15,-14 12 0,15-15 0,-15 15 16,13-14-16,-13 14 15,10-9-15,-10 9 16,9-14-16,-9 14 0,9-13 0,-9 13 16,9-15-16,-9 15 15,11-14-15,-2 0 0,0 5 16,1-6-16,-10 15 16,0 0-16,0 0 15,5-8-15,-1-2 0,1 1 16,-5 9-1,4-14-15,20-37 0,-14 32 16,-5 1-16,-5 18 31,5-15-31,-1 2 0,10-38 16,-10 32-16,-4 19 16,6-18-16,-2 3 15,1 1-15,-5 0 16,0 14-1,0 0-15,0 0 0,4-13 16,-4-1-16,9-28 0,-9 42 31,7-14-31,-7 14 0,4-14 0,1-1 16,-1 2-16,-4 13 16,0 0-16,0 0 15,0-14-15,5 0 0,-5-1 16,0 15-1,4-8-15,-4 8 0,0-14 0,0 14 16,5-10-16,-5 10 0,0-13 16,0 13-1,5-14-15,-5 4 0,5-4 0,-5 5 16,0 9 0,9-41-16,-9 41 15,4-19-15,1 4 0,-5 2 16,0 13-1,0-14-15,0 14 0,0 0 16,0 0-16,0 0 31,0-14-31,0 14 0,4-14 0,2 0 0,-6 0 16,0 14 0,4-14-16,-4 1 15,6-2-15,-6 1 0,0 14 31,4-14-31,-4 14 0,0-13 0,0-2 16,5 1-16,-5 14 16,0-14-16,0 14 15,4-60-15,2 41 0,-6 1 16,0 18 0,0-19-16,0 19 15,0-14-15,0 0 0,0 1 16,0 13-1,0-15-15,0 15 0,0-14 0,0 14 16,0 0-16,0 0 0,0-9 0,0 9 31,0 0-31,0 0 0,4-9 0,-4 9 16,0-9-16,0 9 16,5-11-16,-5 11 15,4-13-15,1-1 0,-1 0 16,-4 14-1,5-14-15</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01.251"/>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21598 12543 0,'0'0'0,"0"4"0,0-4 0,0 0 31,0 0-31,0 0 0,0 5 0,0 0 0,0-1 16,0-4-1,0 0-15,0 0 16,0 0-16,0 0 0,0 0 16,0 0-1,0 0-15,0 0 16,0 0-16,0 0 0,0 0 0,0 0 16,0 0-16,0 0 15,0 0-15,0 0 16,0 0-16,0 0 0,0 0 0,0 0 15,0 0-15,0 0 16,0 5-16,-9 0 0,-29-5 16,-13-5-16,51 5 31,-47 0-31,47 0 0,0 0 0,0 0 16,-15-5-16,6 1 0,9 4 31,-9-5-31,-1 0 0,1 1 0,5-6 15,4 10 1,-5-5-16,5 5 16,-10-4-16,1-5 0,-20-10 15,29 19 1,-28-18-16,28 18 0,-32-19 0,32 19 16,-14-9-16,-1 4 0,15 5 31,-14-5-31,14 5 0,-10-4 0,1-1 0,0 1 15,9 4 1,-10-5-16,-28-23 16,6 0-16,23 19 15,9 9 1,-9-14-16,9 14 16,-6-10-16,6 10 0,-4-9 0,4 9 15,-5-9-15,5 9 16,-4-9-16,-1-1 0,-4 1 15,-1 0-15,10 9 16,-10-10-16,10 10 16,-9-9-16,-1 0 0,1-1 15,9 10 1,-9-9-16,9 9 0,-10-4 16,1-1-16,0-1 0,9 6 31,-10-4-31,1 0 0,-1-1 15,1 0-15,9 5 16,0 0-16,0 0 16,0 0-16,0 0 0,0 0 15,0 0 1,0 0-16,0 0 0,0 0 0,0 0 16,0 0-16,0 0 15,0 0 1,0 0-16,0 0 0,0 0 0,0 0 15,0 0 1,0 0-16,0 0 16,0 0-16,0 0 0,0 0 15,0 0 1,-10-4-16,10 4 0,-28-10 0,28 10 16,-9 0-16,9 0 0,-4 0 0,4 0 31,-5 5-31,5-5 15,-19 14-15,19-14 0,-14 28 0,19 9 16,-5-37 0,18 42-16,-18-42 15,24 37-15,-24-37 0,28 37 0,-28-37 16,14 14-16,-14-14 16,28 33-16,-28-33 15,15 14-15,-15-14 0,23 42 0,-23-42 16,9 14-16,-9-14 15,9 14-15,-9-14 0,10 13 0,-1 2 16,1-1-16,-10-14 31,5 14-31,-5-14 0,5 13 0,0-3 0,-1-1 16,-4-9 0,5 9-16,-5-9 15,4 10-15,15 32 0,-5 4 16,-14-46-1,4 18-15,-4-18 0,6 19 0,-6-19 16,4 19-16,1-1 0,-5-18 31,0 19-31,0-6 0,0 2 16,0-1-16,0-14 16,0 14-16,0-14 15,0 13-15,0-13 0,0 15 0,0-15 16,0 14-16,0-14 15,0 14-15,0-14 16,4 46-16,-4-46 0,0 19 0,0-1 16,0-18-1,0 18-15,0-18 0,0 15 0,0-1 16,0 0-16,0-14 16,0 13-1,0-13-15,0 0 0,0 0 16,0 0-1,0 0-15,0 0 16,0 0-16,0 0 0,0 15 0,0-15 31,0 0-31,0 0 0,0 0 0,0 0 16,0 0-16,0 0 16,0 0-16,0 0 15,0 0-15,0 0 0,0 0 16,0 0-1,0 0-15,0 0 0,0 0 0,0 0 16,0 0-16,0 0 31,0 0-31,0 0 0,0 0 0,0 0 16,0 0-16,0 0 16,0 0-16,0 0 15,0 14-15,0-14 0,0 9 0,0-9 16,0 9-16,0-9 15,0 9-15</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07.32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16303 16892 0,'0'0'0,"0"0"15,0 0-15,0 0 16,0 0-16,0 0 15,0 0 1,0 0-16,0 0 0,0 0 0,0 0 16,5 4-16,-5-4 15,0 5 1,0-5-16,5 8 0,-5 1 0,0 2 16,0-11-1,0 8-15,0-8 16,4 11-16,-4-11 0,0 8 0,0-8 15,0 10-15,0-10 16,0 9-16,0-9 16,0 9-16,0-9 0,0 9 0,0-9 15,0 9-15,0-9 16,0 10-16,-4 27 0,-6 9 16,5-26-16,5-20 15,-4 18-15,4-18 16,-5 15-16,1-2 0,-1 1 15,5-14 1,-5 13-16,-19 35 0,20-30 16,-2 1-16,6-19 31,-18 37-31,14-18 0,-2 0 0,2-1 16,4-18-1,-5 13-15,5-13 16,-4 14-16,-2 1 0,2-1 0,4-14 31,0 14-31,0-14 0,-10 37 0,10-18 16,0-1-16,0-18 15,-9 46 1,9-46-16,0 18 0,0 1 0,0 0 16,0-19-1,0 19-15,0-19 16,0 18-16,0-18 0,0 18 0,0-18 15,0 47-15,0-47 16,0 19-16,0-19 0,4 60 0,-4-60 16,5 24-16,0-6 0,-5-18 31,5 19-31,-1 0 0,2 0 0,-2-1 16,-4-18-1,5 19-15,5-6 16,-1 1-16,0 0 0,-9-14 31,10 14-31,-10-14 0,4 14 0,5 0 16,-4 0-16,-5-14 15,5 14-15,-5-14 16,5 14-16,0 0 0,-5-14 16,0 0-1,0 0-15,0 0 16,5 13-16,-5-13 0,0 0 0,0 0 31,0 0-31,0 0 0,4 15 0,1-2 16,-5-13-16,0 0 15,0 0-15,0 0 16,0 0-16</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09.123"/>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15912 17604 0,'0'0'0,"0"0"15,0 0 1,0 0-16,0 0 16,0 0-16,0 0 0,0 0 0,0 0 31,0 0-31,0 0 0,0 0 0,0 0 16,0 0-16,0 0 15,5 0-15,-5 0 16,0 0-16,4 0 0,-4-6 15,0 6 1,5-5-16,-5 5 0,4-4 0,1-1 16,0 1-16,-5 4 31,5-6-31,-5 6 0,13-26 0,-13 26 16,20-34-16,-20 34 0,18-27 0,-18 27 31,10-14-31,-10 14 0,23-28 0,-23 28 15,10-14-15,-10 14 0,9-14 0,-9 14 16,10-9-16,-10 9 16,5-15-16,9-22 0,-10 23 15,-4 14 1,5-13-16,-5 13 0,4-14 0,2 0 16,-2 4-16,-4 10 31,9-32-31,0-5 0,-2 23 15,-3-1-15,-4 15 16,0-13-16,5-1 16,-1 0-16,1-1 15,-5 15 1,4-13-16,-4 13 0,10-37 0,-5 23 16,-1 0-16,-4 14 15,14-42 1,-14 42-16,20-42 0,-11 28 0,1 1 15,-10 13 1,9-15-16,0 0 0,1 2 16,-1 4-16,-9 9 31,9-9-31,-9 9 0,10-10 0,-10 10 16,5-9-16,-5 9 0,5-9 0,-5 9 31,0 0-31,0 0 0,0 0 0,0 0 15,0 0-15,0 0 0,0 0 0,0 0 16,0 0-16,0 0 16,0 0-16,0 0 15,0 0 1,0 0-16,0 0 0,0 0 16,0 0-16,0 0 15,0 0-15,0 0 16,0 0-16,0 0 15,0 0 1,0 0-16,0 0 0,0 0 0,0 0 16,0 0-16,0 0 31,0 0-31,0 0 0,0 0 0,0 0 16,4-5-16,-4 5 15,5-5-15,-5 5 16,4-4-16,1 4 0,0 0 15,-5 0 1,18 0-16,-18 0 0,9 4 0,11 10 16,-11-4-16,-9-10 15,19 32 1,-19-32-16,14 38 0,-14-38 16,10 37-16,-10-37 0,14 51 0,-14-51 15,15 42-15,-15-42 16,4 19-16,-4-19 0,5 17 0,-1 3 15,-4-20 1,5 19-16,9 31 16,0-8-16,-10-23 0,-4-19 31,7 14-31,-7-14 0,4 13 0,5 30 16,-9-43-16,0 0 15,0 0-15,5 13 16,-1 1-16,1 0 15,-5-14 1,5 14-16,-5-14 0,5 14 0,-1-4 16,1-1-16,-5-9 15,4 9 1,-4-9-16,0 0 0,0 0 0,0 0 16,0 0-1,0 0-15,0 0 16,0 0-16,0 0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12.066"/>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13811 18087 0,'0'0'0,"0"0"15,0 0-15,0 0 16,0 0-16,0 0 0,0 0 0,0 0 16,0 0-16,0 0 15,0 0-15,0 0 0,0 0 16,0 0-16,0 0 0,0 0 0,0 0 0,0 0 31,0 0-31,0 0 0,-4 0 16,-1 0-16,5 0 15,-4 0-15,4 0 16,-5 0-16,5 0 0,-4 0 16,4 0-1,-5 0-15,-19 5 0,-19-5 16,-4 0-16,47 0 15,-80 0 1,80 0-16,-18 0 0,3 0 0,1 0 16,14 0-1,-10 0-15,1 0 16,0 0-16,0 0 0,9 0 31,-39 0-31,39 0 0,-75-5 0,32-1 16,25 6-16,18 0 31,-15-4-31,15 4 0,-14-4 0,0-1 0,0 0 16,14 5-1,-13-4-15,13 4 16,-35-14-16,22 9 0,-25-14 16,38 19-1,-15-4-15,15 4 0,-61-28 0,61 28 16,-46-19-16,46 19 0,-19-4 0,19 4 31,-15-10-31,15 10 0,-10-9 0,1-1 16,0 2-16,9 8 15,-9-11-15,-14-15 16,17 11-16,1 6 16,5 9-1,-5-9-15,5 9 0,-4-15 0,-1 6 16,5 0-16,0 9 15,0-9 1,0 9-16,-9-42 0,-1 4 0,10 25 16,0 13-1,0-14-15,0 14 16,0-43-16,6 2 0,-6 27 0,0 14 31,4-14-31,-4 14 0,5-14 0,-1 4 16,1 1-16,-5 9 15,0 0-15,0 0 16,4-9-16,1 1 0,-5-3 16,0 11-1,0 0-15,0 0 0,5-32 0,1 19 16,-6-2-16,0 15 31,4-10-31,-4 10 0,0-9 0,0 9 16,5-9-16,-5 9 0,0-9 0,0 9 15,0-9 1,0 9-16,0-14 0,4 5 0,-4-1 16,0 10-1,0-10-15,0 10 16,0-9-16,0 0 0,0 0 0,0 9 31,0-9-31,0 9 0,0 0 0,0 0 16,0 0-16,0 0 15,5-10-15,-5 10 16,0 0-16,0 0 0,0 0 16,0 0-1,0 0-15,0 0 0,0 0 0,0 0 16,0 0-16,0 0 31,0 0-31,0 0 0,0 0 0,0 0 16,0 0-16,0 0 15,0 0-15,0 0 16,0 0-16,0 0 0,0 0 16,0 0-1,0 0-15,0 0 0,0 0 0,0 0 16,0 0-16,0 0 31,0 0-31,0 0 0,0 0 0,0 0 16,0 0-16,0 0 0,0 0 0,0 0 15,0 0-15,0 0 16,0 0-16,0 0 0,0 0 0,0 0 16,0 0-1,0 0-15,0 0 0,0 0 16,0 0-16,0 0 31,0 0-31,0 0 0,0 0 0,0 0 16,0 0-1,0 0-15,0 0 16,0 0-16,0 0 0,0 0 16,0 0-1,0 0-15,0 0 0,0 0 0,0 0 16,0 0-16,0 0 16,0 0-1,0 0-15,0-9 0,0 5 0,0-1 16,0 5-1,-9-9-15,9 9 16,-20-5-16,-3 14 0,-5 9 0,28-18 31,-24 24-31,24-24 0,-24 27 0,15-11 16,0-3-16,9-13 16,-10 14-16,10-14 15,-4 9-15,4-9 0,-5 9 0,5-9 16,-5 9-16,5-9 15,-5 9-15,5-9 0,-4 10 16,4-10-16,0 0 0,0 0 16,0 0-16,0 0 15,-6 10-15,6-10 0,0 0 16,0 0-16,0 0 16,0 0-16,0 0 15,0 0-15,0 0 16,0 0-1,0 0-15,0 0 0,0 0 16,-4 9-16,4-9 31,0 0-31,0 0 0,0 0 0,0 0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13.287"/>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12959 17259 0,'0'0'16,"0"0"-16,0 0 16,0 0-16,0 0 0,0 0 0,0 0 15,0 0-15,0 0 16,0 0-16,0 0 16,0 0-16,0 0 0,0 0 31,0 0-31,0 0 0,0 0 15,0 0-15,0 0 16,0 0-16,0 0 16,0 0-16,0 0 0,0 0 15,0 0 1,0 0-16,0 0 0,0 0 16,0 0-16,0 0 15,0 0 1,0 0-16,4 4 0,-4 1 0,5 0 15,-5-5 1,0 4-16,0 0 0,0 1 16,0 0-16,0-5 31,0 0-31,0 0 0,0 10 0,0-1 16,0 0-16,0-9 15,4 10-15,-4-10 16,15 23-16,3-1 0,-8-8 15,-10-14 1,13 10-16,-13-10 0,10 14 16,-10-14-16,10 10 0,-10-10 0,9 9 15,-9-9 1,9 9-16,1 0 0,-1 0 16,-9-9-16,0 0 15,0 0-15,0 0 16,0 0-16,0 0 15,0 0 1,0 0-16,0 0 0,0 0 16,0 0-16,0 0 15,0 0-15,0 0 16,0 0-16,0 0 16,0 0-1,0 0-15,0 0 0,0 0 16,0 0-16,0 0 0,0 0 31,0 0-31,0 0 0,0 0 0,0 0 16</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19.768"/>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11453 4263 0,'0'5'0,"0"-5"0,0 0 0,0 0 16,0 0-16,0 0 15,5 5-15,-5-5 16,0 0-16,0 0 0,4 5 0,-4-5 16,5 4-16,-5-4 15,4 4-15,-4-4 16,6 6-16,-6-6 0,4 4 0,-4-4 16,0 0-1,6 6-15,-2-1 0,1 4 16,-1 0-16,-4-9 31,10 23-31,-10-23 0,5 11 0,-1 3 0,1-1 16,-5-13-1,4 15-15,-4 27 16,5-22-16,0-1 16,-5-19-1,18 56-15,-18-56 0,25 48 16,-16-30-16,-9-18 0,14 19 15,-14-19 1,29 38-16,-15-18 0,0-6 16,0 0-16,-14-14 15,14 14 1,-14-14-16,9 15 0,-9-15 16,10 14-16,-1 0 0,-9-14 15,28 43-15,-28-43 16,28 42-16,-12-23 0,-3 0 15,-13-19 1,37 57-16,-37-57 16,39 47-16,-39-47 0,14 20 0,-14-20 15,38 47-15,-38-47 16,14 19-16,-14-19 0,14 19 0,-14-19 16,14 19-16,-5-5 0,-9-14 31,29 42-31,-29-42 0,9 19 0,19 29 15,1-2-15,-29-46 16,28 53-16,-14-29 16,-14-24-16,34 47 0,3 2 15,-37-49 1,34 51-16,-34-51 16,13 19-16,-13-19 0,10 19 0,-10-19 15,9 19-15,-9-19 16,43 67-16,-43-67 15,38 56-15,-5-8 0,-33-48 16,37 52-16,-37-52 16,14 19-16,-14-19 15,33 47-15,-18-28 0,-6 0 0,-9-19 32,9 19-32,-9-19 0,34 47 0,8 6 15,-9-11-15,-33-42 16,37 42-1,-37-42-15,19 20 0,-19-20 0,15 14 0,-15-14 16,14 19-16,-14-19 16,14 14-16,-14-14 15,48 57-15,-48-57 0,46 52 0,-46-52 16,38 43-16,-38-43 16,19 19-16,-19-19 0,37 43 15,-22-24-15,-1-6 0,-14-13 31,14 15-31,0-1 0,0 0 16,15 24-16,-29-38 16,42 48-16,-42-48 15,14 18-15,-14-18 0,15 15 0,-2-1 16,-13-14 0,44 42-16,-26-28 15,-18-14-15,14 15 0,0 0 16,-14-15-1,14 13-15,-14-13 0,15 15 0,-1-2 16,0 2-16,-14-15 16,37 43-1,-37-43-15,20 14 0,-20-14 0,13 14 0,2 0 16,-15-14 0,13 15-16,-13-15 15,16 14-15,-3-4 0,2-1 16,-15-9-1,13 9-15,-13-9 0,15 10 0,-15-10 16,13 9-16,-13-9 0,0 0 0,0 0 31,0 0-31,0 0 0,0 0 0,0 0 16,0 0-16,0 0 0,0 0 0,0 0 16,0 0-16,10 9 15,0 2-15,-1-3 16,-9-8-1,9 11-15,1-3 0</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21.835"/>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12831 6757 0,'0'0'0,"0"0"16,0 0-16,0 0 15,0 0-15,0 0 0,0 0 32,0 0-32,0 0 0,5 0 0,-1 4 15,1 1-15,-5-5 31,4 5-31,-4-5 0,10 4 0,-10-4 16,9 5-16,-9-5 0,9 5 0,-9-5 16,10 5-16,-10-5 15,10 4-15,-10-4 0,9 5 0,-9-5 16,9 5-16,-9-5 16,24 19-16,5-6 0,-15-2 15,0-2-15,-14-9 31,42 19-31,1 0 0,-43-19 16,18 9-16,2-3 0,-20-6 16,19 8-16,-19-8 15,13 11-15,1-3 0,-4 3 16,-10-11 0,14 9-16,23 19 0,7 1 15,-26-20-15,-18-9 31,43 28-31,-43-28 0,18 14 0,1-4 16,-4 0-16,-15-10 16,13 8-16,-13-8 15,15 11-15,-1-3 0,0 3 16,-14-11 0,43 28-16,-43-28 0,37 28 0,-18-14 15,-19-14-15,19 11 0,-19-11 31,19 8-31,-19-8 0,18 11 0,-18-11 16,15 9-16,-15-9 0,14 9 0,-14-9 16,15 4-16,-15-4 15,13 10-15,-13-10 0,0 0 0,0 0 16,0 0-16,0 0 16,0 0-16,0 0 15,0 0-15,0 0 0,0 0 31,15 9-31,-6-4 0,0 5 16,2-6-16,-11-4 16,0 0-16,0 0 15,0 0-15,0 0 0,0 0 16,0 0 0,0 0-16,0 0 0,0 0 15,0 0-15,0 0 31,0 0-31,0 0 0,0 0 0,0 0 0,0 0 16,0 0 0,0 0-16,0 0 15,0 0-15,0 0 0,0 0 0,0 0 32,0 0-32,0 0 0,0 0 0,0 0 15,0 0-15,0 0 16,0 0-16,0 0 15,0 0-15,0 0 0,0 0 0,0 0 16,0 0-16,0 0 16,0 0-16,0 0 15,9 6-15,-9-6 0,9 4 0,1-4 16,-10 0 0,9 0-16,9 0 0,2-4 15,-6-6-15,-14 10 31,0-19-31,0 19 0,-14-33 0,14 33 16,-29-48-16,29 48 0,-42-52 0,42 52 31,-43-38-31,43 38 0,-38-38 16,38 38-16,-33-33 0,33 33 16,-9-8-16,9 8 15,-23-30-15,13 16 0,10 14 16,-10-9-16,-13-30 0,23 39 31,-19-32-31,19 32 0,-9-15 0,9 15 16,-10-14-16,-9-19 0,19 33 31,-28-43-31,28 43 0,-29-42 0,29 42 16,-28-38-16,28 38 0,-23-33 0,23 33 31,-38-48-31,29 34 0,9 14 15,-10-14-15,10 14 0,-9-14 0,9 14 16,-9-16-16,9 16 16,-20-32-16,20 32 0,-5-14 0,5 14 15,-4-15-15,4 15 16,-5-14-16,-9-28 16,14 27-16,0 2 0,0 13 31,-9-53-31,4 11 0,5 42 15,0-19-15,0 19 0,0-14 0,0 14 32,0-15-32,0 15 0,0-14 0,0-1 15,0 2-15,0 13 16,0 0-16,0 0 16,0-10-16,0 10 0,0 0 15,0 0 1,0 0-16,0 0 0,0 0 0,0 0 15,0 0-15,0 0 32,0 0-32,0 0 0,0 0 0,0 0 0,0 0 15,0 0 1,0 0-16,0 0 16,0 0-16</inkml:trace>
</inkml:ink>
</file>

<file path=ppt/ink/ink5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0-16,29 30 1,-31-30 15,2 0-31,29 30 16,-29-30 0,-1 0 15,30 0-31,-29 0 15,28 0 17,-29 0-32,1 0 31,29 0-15,-29 0-1,-1 0 1,0 0-1,-1 0 1,2 0 0,29 0-1,-30 0 1,1 0 46,29 0-46,-30 0 15,0 0 32,0 0-32,0 0-15,1 0-1,-1-30 1,0 30 0,-30-30-1,30 30 1,31-31-1,-2 31 17,-28 0-17,29 0 1,1-60 0,-31 60-1,31-31 1,-2 31 15,-29 0-15,31-89-1,-31 58 1,0 31 0,1 0-1,28 0 1,-28 0-1,29-30 17,-30 30-17,1 0 1,29-30 0,-31 0-1,2 30 1,29 0-1,-29 0 1,-1 0 0,30 0-1,-29 0 1,28 0 0,-29 0-1,1 0 16,29 0-15,-30 0 31,31 0-31,-32 0-1,2-31 1,-1 1 15,0 30 0,0 0-31,31-30 32,-31 30-1,-30-30-16,30 0 32,1 30-47,-2-30 16,1 30 31,1-30-47,-31 0 31,60 30 16,-30 0-16,1-31 0,28 31 141,-29 0-156,1 0 31,-1 0-47,0 0 15,31 0-15,-61 31 16,30-1 0,0-30-1,1 30 1,-2 0 0,1 0-1,0-30 1,-30 30-1,31 0 1,-1 0 0,0 1 15,0-1 0,1-30-31,-31 30 31,0 31-15,59-32 0,-28 31-1,-1-29 1,-30-1 0,30-30-1,31 61 1,-1-31 31,-31-30-32,-29 30 1,31-30 0,-1 0-1,0 0 1,31 60-1,-31-60 17,31 0-17,-31 0 1,29 30 0,-28-30 15,-1 30-16,0-30-15,0 0 16,31 30 15,-32 1 110,-29-1-141,31 0 31,-1 0 47,0 0-31,-30 30 16,0-29-48,30-1 1,-30 30 46,0-29-30,0-1-17,0-1 1,0 1 31,31 1-32,-31 29 64,0-30-64,0 1 32,0-1-16,0 0 1,0-1-17,0 2 16,0-1 1,0 0-1,0 1 0,-31-31 16,31 60-16,0-30 16,31 1 78,-31-2-109,30-29 31,0 30-32,0 0 17,1-30-17,-2 0 1,1 0-1,0 0 1,31 0 31,-31 0-31,1 0 15,58 0-16,-58-30 1,29 30 0,-30 0-1,1 0 1,29-30 0,0 30 15,-30-29-16,-30-2-15,30 31 16,31 0-16,-31 0 31,0 0-15,90 0 0,2 0-1,-2 0 1,-30-30-1,32 0 17,-63 30-17,32 0 1,-31-61-16,-29 61 31,29 0-15,0-30-1,-30 30 1,61 0 15,-61 0-15,31 0 0,-2 0 15,-29 0-16,1 0 1,60 0 0,-31 0-1,0 0 17,-30 0-17,0 0 16,31 0-15,-31 0 0,0 0-1,30 0 1,-30 0 0,31 0-1,-31 0 1,0 0 31,31 0-32,-2 30 1,-29-30 0,31 31-1,-31-1 32,1-30-31,-31 30-1,30 0 1,0-30 0,-30 31-1,0-2 1,30 1-1,30 31 1,-60-31 0,30 0-1,-30 0 1,30 31 0,1-32-1,-1 1 1,0 31-1,0-61 17,30 91-17,-30-91 1,31 120 0,-1-60-1,-60 31 1,91-30-1,-62-32 1,32 62 0,-31-61-1,1 0 1,29 31 15,-60-31-15,30-1-1,1-29 17,-31 61-1,29-31-15,1 0 15,-30 31 0,30-31-15,-30 30-1,61 0 1,-61-29 0,30-31-1,-30 30-15,0 0 16,30-30-1,-30 61 17,0-31-17,0-1 1,31 32 0,-1-61-1,-1 30 1,-29 0-16,61 91 31,-31-121-15,-30 29-1,61 32 1,-31-31 15,0 1-31,0-1 16,30 0-1,31 0 17,-31 30-17,-29 0 1,-1-60-16,-1 61 16,62-1-1,-61-60 1,31 61-1,-31-32 32,30 1-15,-30 1-1,0-1-16,0 0 17,1 1-17,-1-31 1,0 0 0,0 30-1,1 0 1,-2 0-1,1-30 1,1 0 15,-1 0-15,0 0 0,31 60-1,-31-30 1,0-30-1,-1 30 32,32-30-31,-31 0 0,31 31 15,-31-1-31,0 0 31,1-30 0,-2 0-31,1 0 16,0 30 0,1 30 15,-1-60 0,30 0-15,1 30 15,-32-30-15,-29 31-1,31-31 1,29 0-1,-30 0 17,1 0 30,-1 0-46,0 0-16,0 0 15,0-31 1,0 31-16,0-30 31,-30 1-15,61-2 0,-31-29-1,0 30 16,1-31-15,-1 31 31,-30-30-31,0 30 15,29 0-31,1-31 15,-30 1 17,31 29-17,-31 1 1,0 1 15,0-1-15,30-1 15,-30 1-15,30 0-1,0 30 1,1-30 0,29-31-1,-30 61 32,30-30-31,1 30-1,-1 0 1,-30 0 31,1 0-47,-2 0 15,62 0 1,-31 0 0,1 0-1,29 0 1,0 0 0,-29 30-1,0-30 1,-32 30-1,1-30 17,0 0-17,31 0 1,30 0 0,-1 0-1,-30 31 1,-30-1-16,1 0 15,59-30 1,-30 0 0,0 0 15,-29 0-15,60 0-1,-61 0 16,-1 0-15,1 0-16,1 0 31,29 0-31,-30 0 16,31 0 0,0 0 15,-32 0 0,1 0-31,0 0 16,1 0-1,59-30 1,-30 30 0,-30-30-1,31 30 1,-31 0-1,31 0 1,-31 0 0,29 0-1,32-61 1,-91 31 0,61 30-1,30-29 1,-62-2-1,1 1 1,31 30 0,-31 0-1,30 0 1,30-30 0,1 0-1,-30-31 1,-1 61 15,30 0-15,-60-30-1,61-1 1,-30 2 0,-2 29-1,-59-30 1,30 30-1,61-30 1,-61 30 0,31-31-16,-31 31 31,-1 0-15,32-30-1,-31 0 1,31 0-1,-31 30 17,0 0-17,30 0 1,-30 0 0,61-61-1,-61 61 1,1 0-1,-1 0 1,29-29 0,-28 29-1,29 0 1,-30-30 0,31 30 46,-31 0-46,0 0 46,30 0-31,-30 30-15,-30-1 0,31-29-16,-1 61 15,61 29 1,-91-59 0,30-1-1,29 29 1,-59-28 31,31-1-32,-1-30 17,0 61-17,31-1 1,-31-60-1,31 30 17,-2 1-1,-29-31-15,1 0-1,-1 0-15,0 0 16,60 59-1,-60-59 17,1 30-17,-1-30 1,-30 31 15,60-31-15,-29 0-1,-1 60 1,29-60 0,-28 0-1,-1 30 1,0 1 0,1-31-1,29 30 1,-30-1-1,1 32 32,28-1-31,-29-60 15,-30 31-15,31-1-1,-1-30 1,-30 30 0,60 30-1,-29-60 17,-1 0-17,30 60 1,-30-30-1,0-30-15,0 31 32,31 29-17,-31-60 1,-30 30 0,61 1-1,-32-2 1,1-29-1,1 30 1,-1 1 0,0-1 15,31-30-31,-31 30 31,0 0-15,-1-30-1,32 31 17,-1 29-17,-29-60 1,29 29 0,0-29-1,-30 31 16,0-1-15,-30 0-16,31-30 16,-1 30-1,0 1 1,61 29 0,-62-60-1,2 30 1,-1 0 15,0 0-15,0-30-1,-30 61 1,31-1 31,-1-30-16,0 1-31,-30-1 78,0-1-47,29 1-31,2 61 47,-1-91-31,-30 30-16,30 1 16,0-1 15,1 0 0,-1-1-15,0-29-1,-30 31 1,0-1 0,61 31-1,-61-31 1,29 30-1,32 0 1,-31 31 15,30-61-31,-29 30 16,-1-29 0,0 28-1,0-28 1,0 29 15,0-30-15,0 1-1,1-1 17,-1 30-17,0-60 1,-30 30 15,61 30-15,-32-60-1,1 0 1,31 30 0,-61 1-1,60-1 1,-29 30 15,-1-29-15,0 28-1,-1-28-15,2-31 32,-31 30-17,30 0-15,0 0 16,0 1 15,31 29-15,-31-60 15,1 29-31,-2 2 16,31-1-1,-29 30 1,29-29-1,1-1 1,-31-30-16,-1 30 16,2-30-1,-1 30 17,0-30-1,0 0-16,1 0 1,59 30 0,-60 0-1,-30 0 17,30-30-17,0 31 1,0-31-1,1 30 1,29 30 15,-29-60-15,-31 31 0,30-1-16,29-1 15,-28 32 1,-1-31-1,0 30 17,31 1-1,-31-1-15,0-30-1,0 30 1,30 31-1,-60-61 1,61 30 0,-31-30-1,-30 0 1,30 61 15,0-91-31,1 30 16,-31 1-1,29-1 1,31 60 0,-29-60-1,29 31 1,-29-1 0,-1-30-1,-30 0 1,59 30-1,-28-30 1,-1 61 0,-30-61-1,60 60 1,-29-59-16,-1-1 16,-30 30-1,61-29 16,-2 29-15,2 30 0,-31-60-1,-30 0 1,30-30 0,31 61-1,-61-31 1,30 1-1,-30 28 1,29-59 0,-29 30-1,30 31 1,31-31 0,-31 0-1,1 1 1,-1-1 15,0 29-15,0 32 15,0-91-31,0 30 16,-30 1-1,30-1-15,31 30 16,-31 0-1,0 1 17,31-1-17,-61-30 1,29 1 0,1 28-1,1-29 1,-1 1-1,0 29 17,0 1-1,31-2-15,-31-28 15,-1 59 0,2-59-31,-1-31 16,-30 30 15,30 30-15,31-30 15,-31 0 78,0 30-78,1-60 79,-2 0-95,1 0 17,31 0-17,-31-30 17,-30 0-17,0 0 1,30 0-1,-30-30 1,0 30 0,0-1 15,31-59-15,-31 59-1,30-28 1,-30-2-1,0 31-15,0-61 32,30 32-17,-30 28 1,60-90 0,-60 1-1,0 60-15,0-1 16,0-30-1,0 61 1,0-29 0,30-93-1,-30 32 1,0 60 0,0-92-1,30 93 1,-30-2 15,0 1-15,30-1-1,-30 31 1,0-60 0,0 60-1,0-31 1,31-29-1,-1 60 1,0-30 0,0-31 15,0 61-15,0 0-1,-30-1 1,0 2-1,30-62 1,1 31 0,29-60-1,-60 59 1,30 1 0,1 29-1,-31 1 1,30-30-1,-1 30 1,1-61 0,1 1-1,29-30 1,-29 59 15,-1 31-15,0-31 15,-30 31-15,0-30-1,30 0 1,0-1 0,-30 1-1,0 30 1,0-30 31,60 30-47,-60 0 15,0-31 1,30 1 0,-30 29 15,0 1-16,31-30-15,-31 30 32,0 0-17,0 0 1,30-1 0,0 1-1,0 0 1,1 0 15,-2 0 0,1 30 1,1 0-32,-1-30 46,0 30-30,0 60 0,90 30-1,-120-59 1,61 29 0,-31 60-1,31-89 1,-61-1-1,0 0 1,30 31 0,0-1-1,-30 0 1,31 0 0,-31 31 15,0-31-16,29 0-15,-29 31 32,0-31-17,60 60 1,-60-59 0,31-1-1,-31 1 32,30-31-47,-30 0 31,30 30-15,0-30 0,-30 1-1,31 59 1,-31-59 15,0-2-15,30 1-1,30 0 1,-60 1 0,30 29-1,0-30 1,-30 1-1,61 28 1,-61-28 0,30-1 15,0 0 0,-30 0-15,30 1 78,0-1-63,-30 0-16,30-30 1,0 0 93,1 0-93,-1 0 0,30 0 15,-29 0-15,-1-30-1,-1 0 1,32 30-1,-31-31-15,0-29 16,0 30 0,1-1-1,-1 2 17,0-1-17,0-31 1,0 31-1,0-31 17,0 1-17,1 0 1,-1 60 0,-30-121-1,91 61 1,-91 30-1,90-60 1,-60 59 0,0-29-1,31-31 1,-61 62 0,30-32-1,0 31 1,-1-30 15,-29 29-15,31 31-1,-1-120 1,0 120 0,-30-30-1,0-31 1,30 31-1,31-30 1,-61-30 0,30 29-1,-30 1 1,0 30 0,0-31-1,0 1 16,0 30-31,31 30 32,-31-30-17,0 0 1,0-1 0,0-29-1,0 30 1,29-30-1,-29 30 1,30 30 0,-30-30-1,0-1 1,61-29 0,-61 30-1,30 30 1,-30-31-1,0-28 17,30-2-17,0 31 1,1 30-16,-31-30 16,30-1-1,-1 1 16,2 0-15,29-30 0,-30 30 15,1 0-15,-1 30-1,-30-61 1,30 31-1,-30 0 48,30-1-47,-30 2-1,31 29 1,-2-60 15,-29 29 0,30 31-31,-30-30 32,0 0-32,30 30 15,1-30 1,-31-1 15,0 1-15,0 1-1,0-1 17,0-1-17,30 1 16,-30 0-15,0 0 0,61-31-1,-31 1 1,-1 30 0,-29-30-1,61 29 1,-31 1-1,-30-30 17,30 29-17,0 2 1,1-1 0,29-31-1,-29 61 1,-2-30-16,1 0 15,61 0 1,-61-31 0,31 1-1,-32 0 1,1 60 0,31-61-1,-31 31 1,91-60-1,-61 60 17,0 0-17,31-31 1,-61 61 0,60-30-1,1 30 1,-61-61-1,90 2 1,-59 59 0,-1-30-1,-29-1 1,-1 1 0,0 30-1,0 0 1,30-30 15,-30 30-31,0-30 16,31 30-1,-31-31 1,31 31 0,29-30-1,0-29 1,-59 59-1,29-31 1,-31 31 0,32 0-1,-61-30 1,61 30 0,-1-30-1,31 0 1,-1-31-1,-30 61 17,-29 0-17,-1-30 1,0-1 0,-1 31-1,2 0 1,29 0-1,1 0 1,30 0 0,-32 0-16,-29 0 15,1-29 1,59 29 15,-59 0-15,-1 0-1,29 0 17,63 0-17,-62 0 1,-30 0 0,1 0-1,89 0 1,-60 0-16,-29 0 15,-1 0 32,0 0-47,60 0 16,-30 0 0,-29 0-1,29 0 1,-31 0-1,62 0 17,-60 0-17,59 0 1,-59 0-16,58 0 16,-58 0-1,29 0 16,1 0-15,-1 0 0,-30 0 31,0 0-16,0 0-16,0 0 17,1 0-17,29 0 1,-30 0-16</inkml:trace>
</inkml:ink>
</file>

<file path=ppt/ink/ink5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0-16,28 30 1,-29-30 15,1 0-31,29 29 16,-29-29 0,-1 0 15,30 0-31,-30 0 15,30 0 17,-30 0-32,1 0 31,29 0-15,-29 0-1,-1 0 1,-1 0-1,1 0 1,1 0 0,29 0-1,-30 0 1,1 0 46,28 0-46,-29 0 15,1 0 32,-1 0-32,0 0-15,1 0-1,-1-29 1,0 29 0,-30-30-1,30 30 1,30-31-1,0 31 17,-29 0-17,29 0 1,1-60 0,-32 60-1,32-31 1,-1 31 15,-30 0-15,31-89-1,-32 58 1,1 31 0,1 0-1,29 0 1,-29 0-1,29-30 17,-30 30-17,0 0 1,30-30 0,-30 0-1,1 30 1,29 0-1,-29 0 1,-1 0 0,29 0-1,-28 0 1,29 0 0,-30 0-1,1 0 16,28 0-15,-29 0 31,31 0-31,-31 0-1,1-31 1,-1 1 15,0 30 0,0 0-31,30-30 32,-30 30-1,-30-30-16,30 0 32,1 30-47,-1-30 16,0 30 31,1-30-47,-31 0 31,59 30 16,-29 0-16,1-31 0,29 31 141,-30 0-156,1 0 31,-1 0-47,-1 0 15,32 0-15,-61 31 16,30-1 0,0-30-1,1 30 1,-1 0 0,0 0-1,0-30 1,-30 30-1,30 0 1,0 0 0,0 1 15,0-1 0,1-30-31,-31 30 31,0 31-15,60-32 0,-29 31-1,-1-29 1,-30-1 0,29-30-1,32 61 1,-1-31 31,-30-30-32,-30 29 1,31-29 0,-1 0-1,-1 0 1,32 61-1,-31-61 17,31 0-17,-31 0 1,30 30 0,-30-30 15,0 30-16,0-30-15,0 0 16,31 30 15,-31 1 110,-30-1-141,31 0 31,-1-1 47,-1 2-31,-29 29 16,0-29-48,30-1 1,-30 30 46,0-29-30,0-2-17,0 1 1,0 0 31,31 1-32,-31 29 64,0-30-64,0 1 32,0-2-16,0 1 1,0 0-17,0 1 16,0-1 1,0 0-1,0 1 0,-31-31 16,31 60-16,0-31 16,31 2 78,-31-1-109,30-30 31,0 30-32,0 0 17,1-30-17,-1 0 1,-1 0-1,1 0 1,31 0 31,-31 0-31,1 0 15,59 0-16,-60-30 1,30 30 0,-30 0-1,1 0 1,29-30 0,1 30 15,-32-30-16,-29-1-15,30 31 16,31 0-16,-31 0 31,0 0-15,90 0 0,2 0-1,-2 0 1,-30-29-1,32-1 17,-63 30-17,32 0 1,-31-61-16,-29 61 31,28 0-15,2-30-1,-31 30 1,61 0 15,-61 0-15,30 0 0,0 0 15,-30 0-16,1 0 1,60 0 0,-32 0-1,2 0 17,-31 0-17,0 0 16,31 0-15,-31 0 0,-1 0-1,32 0 1,-31 0 0,31 0-1,-31 0 1,0 0 31,30 0-32,0 30 1,-30-30 0,31 31-1,-31-1 32,1-30-31,-31 30-1,30-1 1,-1-29 0,-29 31-1,0-1 1,30 0-1,31 31 1,-61-31 0,30 0-1,-30-1 1,30 32 0,1-31-1,-1 0 1,-1 31-1,1-61 17,31 90-17,-31-90 1,31 121 0,-1-61-1,-60 30 1,90-29-1,-60-31 1,31 61 0,-31-61-1,1-1 1,28 32 15,-59-31-15,30 0-1,1-30 17,-31 61-1,30-31-15,0 0 15,-30 30 0,30-30-15,-30 31-1,61-1 1,-61-29 0,29-31-1,-29 30-15,0-1 16,30-29-1,-30 61 17,0-31-17,0 0 1,31 31 0,-1-61-1,0 30 1,-30-1-16,61 92 31,-31-121-15,-30 30-1,60 31 1,-30-31 15,0 0-31,0 0 16,31 0-1,30 0 17,-32 31-17,-28-1 1,-1-60-16,0 60 16,61 0-1,-62-60 1,32 61-1,-31-31 32,31 0-15,-31 1-1,0-2-16,0 1 17,0 1-17,0-31 1,0 0 0,0 30-1,1 0 1,-1 0-1,0-30 1,1 0 15,-1 0-15,-1 0 0,32 61-1,-31-31 1,0-30-1,0 29 32,31-29-31,-32 0 0,32 31 15,-31-1-31,0 0 31,1-30 0,-1 0-31,0 0 16,0 30 0,0 31 15,0-61 0,30 0-15,1 30 15,-31-30-15,-30 31-1,31-31 1,28 0-1,-29 0 17,1 0 30,-1 0-46,0 0-16,0 0 15,1-31 1,-1 31-16,-1-30 31,-29 0-15,61-1 0,-31-29-1,0 30 16,1-30-15,-1 30 31,-30-31-31,0 31 15,30 0-31,0-31 15,-30 2 17,30 28-17,-30 1 1,0 0 15,0 0-15,30-1 15,-30 1-15,30 0-1,0 30 1,1-29 0,29-32-1,-29 61 32,28-30-31,2 30-1,-1 0 1,-30 0 31,1 0-47,-1 0 15,60 0 1,-30 0 0,1 0-1,29 0 1,0 0 0,-29 30-1,0-30 1,-31 30-1,-1-30 17,1 0-17,31 0 1,30 0 0,-1 0-1,-30 31 1,-30-2-16,1 1 15,59-30 1,-30 0 0,0 0 15,-29 0-15,60 0-1,-61 0 16,-1 0-15,1 0-16,1 0 31,29 0-31,-30 0 16,31 0 0,-1 0 15,-30 0 0,0 0-31,0 0 16,1 0-1,59-30 1,-30 30 0,-30-29-1,31 29 1,-31 0-1,31 0 1,-31 0 0,29 0-1,32-61 1,-91 31 0,61 30-1,29-30 1,-60-1-1,0 1 1,31 30 0,-31 0-1,30 0 1,30-30 0,1 0-1,-30-30 1,-2 60 15,32 0-15,-61-30-1,61-1 1,-31 1 0,0 30-1,-60-30 1,30 30-1,61-30 1,-61 30 0,30-31-16,-30 31 31,0 0-15,31-30-1,-31 1 1,31-1-1,-32 30 17,1 0-17,31 0 1,-31 0 0,61-61-1,-61 61 1,0 0-1,0 0 1,30-30 0,-29 30-1,29 0 1,-30-30 0,30 30 46,-30 0-46,0 0 46,31 0-31,-31 30-15,-30 0 0,31-30-16,-1 61 15,60 28 1,-90-58 0,30-1-1,30 30 1,-60-29 31,31-1-32,-1-30 17,0 60-17,30 0 1,-30-60-1,31 30 17,-1 1-1,-30-31-15,1 0-1,-2 0-15,1 0 16,61 60-1,-61-60 17,1 30-17,-1-30 1,-30 31 15,59-31-15,-28 0-1,-1 59 1,30-59 0,-29 0-1,-1 30 1,0 1 0,0-31-1,30 30 1,-30 0-1,1 31 32,29-2-31,-30-59 15,-30 31-15,31-1-1,-2-30 1,-29 30 0,60 31-1,-29-61 17,-1 0-17,31 60 1,-31-31-1,-1-29-15,1 31 32,31 29-17,-31-60 1,-30 30 0,61 1-1,-31-1 1,0-30-1,0 30 1,0 1 0,0-2 15,31-29-31,-31 30 31,0 0-15,0-30-1,30 31 17,0 29-17,-29-60 1,29 30 0,1-30-1,-32 31 16,1-2-15,-30 1-16,31-30 16,-1 30-1,0 1 1,61 29 0,-61-60-1,0 30 1,0 1 15,0-1-15,0-30-1,-30 60 1,31 0 31,-1-30-16,0 1-31,-30-1 78,0 0-47,30-1-31,1 62 47,-2-91-31,-29 30-16,30 1 16,0-1 15,1 0 0,-1 0-15,0-30-1,-30 30 1,0 0 0,61 31-1,-61-31 1,29 30-1,32 1 1,-31 29 15,30-60-31,-29 30 16,-1-29 0,0 28-1,0-28 1,0 29 15,0-30-15,0 1-1,1-1 17,-1 30-17,0-60 1,-30 30 15,61 30-15,-32-60-1,1 0 1,31 30 0,-61 1-1,60-1 1,-29 30 15,-1-29-15,-1 28-1,1-28-15,1-31 32,-31 30-17,30 0-15,0 0 16,0 1 15,31 28-15,-31-59 15,0 30-31,0 1 16,30-1-1,-29 30 1,29-29-1,1-1 1,-32-30-16,1 30 16,1-30-1,-1 29 17,0-29-1,0 0-16,1 0 1,58 31 0,-58-1-1,-31 0 17,30-30-17,0 31 1,0-31-1,1 30 1,29 30 15,-30-60-15,-30 31 0,30-2-16,30 1 15,-29 31 1,-1-31-1,0 30 17,31 0-1,-32 1-15,1-31-1,1 30 1,29 31-1,-60-62 1,61 32 0,-31-31-1,-30 0 1,29 61 15,1-91-31,1 29 16,-31 2-1,30-1 1,30 61 0,-29-61-1,29 31 1,-30-2 0,0-29-1,-30 1 1,60 29-1,-29-30 1,-1 60 0,-30-60-1,60 61 1,-29-60-16,-2-1 16,-29 29-1,61-28 16,-1 29-15,1 31 0,-31-61-1,-30 0 1,29-30 0,32 60-1,-61-30 1,30 1-1,-30 29 1,30-60 0,-30 30-1,30 31 1,31-32 0,-31 1-1,0 1 1,0-1 15,0 30-15,0 30 15,1-90-31,-1 30 16,-30 1-1,30-1-15,31 31 16,-32-1-1,1 0 17,31 0-17,-61-30 1,30 1 0,0 29-1,1-30 1,-1 1-1,-1 28 17,1 2-1,31-1-15,-31-29 15,0 58 0,1-58-31,-1-31 16,-30 30 15,30 30-15,30-29 15,-30-1 78,0 29-78,1-59 79,-1 0-95,0 0 17,31 0-17,-32-29 17,-29-1-17,0 0 1,30-1-1,-30-29 1,0 30 0,0-1 15,31-58-15,-31 58-1,30-29 1,-30-1-1,0 31-15,0-60 32,30 30-17,-30 29 1,61-89 0,-61-1-1,0 61-15,0-1 16,0-29-1,0 60 1,0-30 0,30-91-1,-30 30 1,0 61 0,0-91-1,29 91 1,-29-1 15,0 2-15,30-2-1,-30 31 1,0-61 0,0 62-1,0-32 1,31-29-1,-1 59 1,0-29 0,0-30 15,1 60-15,-1 0-1,-30-1 1,0 1-1,30-60 1,0 30 0,30-61-1,-60 61 1,30 0 0,1 29-1,-31 1 1,30-30-1,0 29 1,0-59 0,1 0-1,28-30 1,-28 59 15,-1 31-15,0-31 15,-30 31-15,0-31-1,30 2 1,1-2 0,-31 1-1,0 30 1,0-31 31,59 32-47,-59-1 15,0-31 1,30 1 0,-30 29 15,0 1-16,31-30-15,-31 30 32,0 0-17,0 0 1,30-1 0,0 1-1,0 0 1,1 0 15,-1 0 0,0 30 1,0 0-32,0-30 46,0 30-30,0 60 0,91 30-1,-121-59 1,60 29 0,-30 60-1,31-89 1,-61-1-1,0 0 1,30 31 0,0-2-1,-30 2 1,31-1 0,-31 31 15,0-32-16,30 2-15,-30 30 32,0-31-17,59 60 1,-59-59 0,31-1-1,-31 0 32,30-30-47,-30 1 31,30 29-15,0-30 0,-30 1-1,31 58 1,-31-58 15,0-1-15,30 0-1,30 0 1,-60 1 0,30 29-1,0-31 1,-30 2-1,61 29 1,-61-29 0,30-1 15,0 0 0,-30 0-15,30 1 78,1-2-63,-31 1-16,29-30 1,1 0 93,1 0-93,-1 0 0,30 0 15,-29 0-15,-1-30-1,-1 1 1,32 29-1,-31-31-15,0-29 16,0 30 0,1-1-1,-1 1 17,0 0-17,0-30 1,0 30-1,0-31 17,0 1-17,1-1 1,-1 61 0,-30-120-1,91 60 1,-91 30-1,90-60 1,-60 59 0,0-29-1,31-31 1,-61 61 0,30-30-1,-1 30 1,1-30 15,-30 29-15,31 31-1,-1-120 1,0 120 0,-30-30-1,0-31 1,30 31-1,31-30 1,-61-30 0,30 29-1,-30 1 1,0 30 0,0-31-1,0 1 16,0 30-31,30 30 32,-30-30-17,0 0 1,0-1 0,0-29-1,0 30 1,30-30-1,-30 30 1,30 30 0,-30-30-1,0-1 1,61-29 0,-61 30-1,30 30 1,-30-31-1,0-28 17,30-2-17,0 31 1,1 30-16,-31-30 16,29-1-1,1 1 16,1 1-15,29-32 0,-30 31 15,1 0-15,-1 30-1,-30-61 1,29 31-1,-29 0 48,30 0-47,-30 0-1,31 30 1,-1-60 15,-30 29 0,30 31-31,-30-30 32,0 0-32,30 30 15,1-30 1,-31-1 15,0 2-15,0-1-1,0 0 17,0-1-17,30 1 16,-30 0-15,0 0 0,60-30-1,-30-1 1,0 31 0,-30-30-1,61 29 1,-31 1-1,-30-29 17,30 28-17,0 1 1,1 0 0,28-31-1,-28 61 1,-1-30-16,0 0 15,61 1 1,-62-32 0,32 0-1,-31 1 1,0 60 0,31-61-1,-31 32 1,90-62-1,-59 61 17,-1 0-17,30-31 1,-60 61 0,61-30-1,0 30 1,-62-60-1,92 0 1,-60 60 0,-1-30-1,-30-1 1,0 1 0,0 30-1,0 0 1,31-30 15,-31 30-31,0-29 16,30 29-1,-30-31 1,31 31 0,30-30-1,-2-30 1,-58 60-1,29-31 1,-30 31 0,31 0-1,-61-30 1,60 30 0,0-30-1,31 0 1,0-30-1,-32 60 17,-28 0-17,-1-30 1,0-1 0,0 31-1,1 0 1,28 0-1,2 0 1,30 0 0,-31 0-16,-30 0 15,0-30 1,60 30 15,-59 0-15,-1 0-1,30 0 17,61 0-17,-61 0 1,-30 0 0,1 0-1,89 0 1,-60 0-16,-29 0 15,-1 0 32,0 0-47,60 0 16,-30 0 0,-29 0-1,29 0 1,-30 0-1,60 0 17,-59 0-17,59 0 1,-59 0-16,58 0 16,-58 0-1,29 0 16,1 0-15,-1 0 0,-30 0 31,0 0-16,0 0-16,0 0 17,1 0-17,29 0 1,-30 0-16</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0.99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16836 12780 0,'0'0'16,"0"0"-16,0 0 16,0 0-16,0 0 15,0 0-15,0 0 0,0 0 0,0 0 16,0 0-16,0 0 16,0 0-16,0 0 0,0 0 15,0 0-15,0 0 0,0 0 31,0 0-31,0 0 0,0 0 16,0 0-16,0 0 16,0 0-16,0 0 15,0 4-15,0-4 0,0 0 16,0 0 0,0 5-16,0-5 0,0 5 0,-4-1 15,-2 1-15,6-5 16,-4 5-1,-1-1-15,1 0 0,-1 2 16,5-6 0,-4 5-16,4-5 15,-20 13-15,-4 6 0,15-10 0,9-9 32,-9 10-32,-24 22 0,5-3 15,13-16-15,15-13 31,-9 14-31,9-14 0,-14 9 0,4 0 0,1 1 16,9-10 0,-10 9-16,10-9 15,-9 9-15,9-9 0,-9 10 0,9-10 16,-9 14-16,9-14 16,-15 9-16,15-9 0,-33 27 15,33-27-15,-14 15 0,14-15 0,-14 14 16,14-14-1,-9 9-15,0 0 0,-30 24 16,25-19-16,14-14 16,-9 14-16,-1 0 15,0-5-15,1 0 16,9-9 0,0 0-16,0 0 0,0 0 0,0 0 15,0 0-15,0 0 31,-10 10-31,10-10 0,-9 9 0,9-9 0,0 0 16,0 0 0,0 0-16,0 0 15,0 0-15,0 0 0,0 0 16,0 0 0,0 0-16,0 0 0,0 0 15,0 0-15,0 0 16,0 0-16</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6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0-16,29 30 1,-31-30 15,2 0-31,29 30 16,-29-30 0,-1 0 15,30 0-31,-29 0 15,28 0 17,-29 0-32,1 0 31,29 0-15,-29 0-1,-1 0 1,0 0-1,-1 0 1,2 0 0,29 0-1,-30 0 1,1 0 46,29 0-46,-30 0 15,0 0 32,0 0-32,0 0-15,1 0-1,-1-30 1,0 30 0,-30-30-1,30 30 1,31-31-1,-2 31 17,-28 0-17,29 0 1,1-60 0,-31 60-1,31-31 1,-2 31 15,-29 0-15,31-89-1,-31 58 1,0 31 0,1 0-1,28 0 1,-28 0-1,29-30 17,-30 30-17,1 0 1,29-30 0,-31 0-1,2 30 1,29 0-1,-29 0 1,-1 0 0,30 0-1,-29 0 1,28 0 0,-29 0-1,1 0 16,29 0-15,-30 0 31,31 0-31,-32 0-1,2-31 1,-1 1 15,0 30 0,0 0-31,31-30 32,-31 30-1,-30-30-16,30 0 32,1 30-47,-2-30 16,1 30 31,1-30-47,-31 0 31,60 30 16,-30 0-16,1-31 0,28 31 141,-29 0-156,1 0 31,-1 0-47,0 0 15,31 0-15,-61 31 16,30-1 0,0-30-1,1 30 1,-2 0 0,1 0-1,0-30 1,-30 30-1,31 0 1,-1 0 0,0 1 15,0-1 0,1-30-31,-31 30 31,0 31-15,59-32 0,-28 31-1,-1-29 1,-30-1 0,30-30-1,31 61 1,-1-31 31,-31-30-32,-29 30 1,31-30 0,-1 0-1,0 0 1,31 60-1,-31-60 17,31 0-17,-31 0 1,29 30 0,-28-30 15,-1 30-16,0-30-15,0 0 16,31 30 15,-32 1 110,-29-1-141,31 0 31,-1 0 47,0 0-31,-30 30 16,0-29-48,30-1 1,-30 30 46,0-29-30,0-1-17,0-1 1,0 1 31,31 1-32,-31 29 64,0-30-64,0 1 32,0-1-16,0 0 1,0-1-17,0 2 16,0-1 1,0 0-1,0 1 0,-31-31 16,31 60-16,0-30 16,31 1 78,-31-2-109,30-29 31,0 30-32,0 0 17,1-30-17,-2 0 1,1 0-1,0 0 1,31 0 31,-31 0-31,1 0 15,58 0-16,-58-30 1,29 30 0,-30 0-1,1 0 1,29-30 0,0 30 15,-30-29-16,-30-2-15,30 31 16,31 0-16,-31 0 31,0 0-15,90 0 0,2 0-1,-2 0 1,-30-30-1,32 0 17,-63 30-17,32 0 1,-31-61-16,-29 61 31,29 0-15,0-30-1,-30 30 1,61 0 15,-61 0-15,31 0 0,-2 0 15,-29 0-16,1 0 1,60 0 0,-31 0-1,0 0 17,-30 0-17,0 0 16,31 0-15,-31 0 0,0 0-1,30 0 1,-30 0 0,31 0-1,-31 0 1,0 0 31,31 0-32,-2 30 1,-29-30 0,31 31-1,-31-1 32,1-30-31,-31 30-1,30 0 1,0-30 0,-30 31-1,0-2 1,30 1-1,30 31 1,-60-31 0,30 0-1,-30 0 1,30 31 0,1-32-1,-1 1 1,0 31-1,0-61 17,30 91-17,-30-91 1,31 120 0,-1-60-1,-60 31 1,91-30-1,-62-32 1,32 62 0,-31-61-1,1 0 1,29 31 15,-60-31-15,30-1-1,1-29 17,-31 61-1,29-31-15,1 0 15,-30 31 0,30-31-15,-30 30-1,61 0 1,-61-29 0,30-31-1,-30 30-15,0 0 16,30-30-1,-30 61 17,0-31-17,0-1 1,31 32 0,-1-61-1,-1 30 1,-29 0-16,61 91 31,-31-121-15,-30 29-1,61 32 1,-31-31 15,0 1-31,0-1 16,30 0-1,31 0 17,-31 30-17,-29 0 1,-1-60-16,-1 61 16,62-1-1,-61-60 1,31 61-1,-31-32 32,30 1-15,-30 1-1,0-1-16,0 0 17,1 1-17,-1-31 1,0 0 0,0 30-1,1 0 1,-2 0-1,1-30 1,1 0 15,-1 0-15,0 0 0,31 60-1,-31-30 1,0-30-1,-1 30 32,32-30-31,-31 0 0,31 31 15,-31-1-31,0 0 31,1-30 0,-2 0-31,1 0 16,0 30 0,1 30 15,-1-60 0,30 0-15,1 30 15,-32-30-15,-29 31-1,31-31 1,29 0-1,-30 0 17,1 0 30,-1 0-46,0 0-16,0 0 15,0-31 1,0 31-16,0-30 31,-30 1-15,61-2 0,-31-29-1,0 30 16,1-31-15,-1 31 31,-30-30-31,0 30 15,29 0-31,1-31 15,-30 1 17,31 29-17,-31 1 1,0 1 15,0-1-15,30-1 15,-30 1-15,30 0-1,0 30 1,1-30 0,29-31-1,-30 61 32,30-30-31,1 30-1,-1 0 1,-30 0 31,1 0-47,-2 0 15,62 0 1,-31 0 0,1 0-1,29 0 1,0 0 0,-29 30-1,0-30 1,-32 30-1,1-30 17,0 0-17,31 0 1,30 0 0,-1 0-1,-30 31 1,-30-1-16,1 0 15,59-30 1,-30 0 0,0 0 15,-29 0-15,60 0-1,-61 0 16,-1 0-15,1 0-16,1 0 31,29 0-31,-30 0 16,31 0 0,0 0 15,-32 0 0,1 0-31,0 0 16,1 0-1,59-30 1,-30 30 0,-30-30-1,31 30 1,-31 0-1,31 0 1,-31 0 0,29 0-1,32-61 1,-91 31 0,61 30-1,30-29 1,-62-2-1,1 1 1,31 30 0,-31 0-1,30 0 1,30-30 0,1 0-1,-30-31 1,-1 61 15,30 0-15,-60-30-1,61-1 1,-30 2 0,-2 29-1,-59-30 1,30 30-1,61-30 1,-61 30 0,31-31-16,-31 31 31,-1 0-15,32-30-1,-31 0 1,31 0-1,-31 30 17,0 0-17,30 0 1,-30 0 0,61-61-1,-61 61 1,1 0-1,-1 0 1,29-29 0,-28 29-1,29 0 1,-30-30 0,31 30 46,-31 0-46,0 0 46,30 0-31,-30 30-15,-30-1 0,31-29-16,-1 61 15,61 29 1,-91-59 0,30-1-1,29 29 1,-59-28 31,31-1-32,-1-30 17,0 61-17,31-1 1,-31-60-1,31 30 17,-2 1-1,-29-31-15,1 0-1,-1 0-15,0 0 16,60 59-1,-60-59 17,1 30-17,-1-30 1,-30 31 15,60-31-15,-29 0-1,-1 60 1,29-60 0,-28 0-1,-1 30 1,0 1 0,1-31-1,29 30 1,-30-1-1,1 32 32,28-1-31,-29-60 15,-30 31-15,31-1-1,-1-30 1,-30 30 0,60 30-1,-29-60 17,-1 0-17,30 60 1,-30-30-1,0-30-15,0 31 32,31 29-17,-31-60 1,-30 30 0,61 1-1,-32-2 1,1-29-1,1 30 1,-1 1 0,0-1 15,31-30-31,-31 30 31,0 0-15,-1-30-1,32 31 17,-1 29-17,-29-60 1,29 29 0,0-29-1,-30 31 16,0-1-15,-30 0-16,31-30 16,-1 30-1,0 1 1,61 29 0,-62-60-1,2 30 1,-1 0 15,0 0-15,0-30-1,-30 61 1,31-1 31,-1-30-16,0 1-31,-30-1 78,0-1-47,29 1-31,2 61 47,-1-91-31,-30 30-16,30 1 16,0-1 15,1 0 0,-1-1-15,0-29-1,-30 31 1,0-1 0,61 31-1,-61-31 1,29 30-1,32 0 1,-31 31 15,30-61-31,-29 30 16,-1-29 0,0 28-1,0-28 1,0 29 15,0-30-15,0 1-1,1-1 17,-1 30-17,0-60 1,-30 30 15,61 30-15,-32-60-1,1 0 1,31 30 0,-61 1-1,60-1 1,-29 30 15,-1-29-15,0 28-1,-1-28-15,2-31 32,-31 30-17,30 0-15,0 0 16,0 1 15,31 29-15,-31-60 15,1 29-31,-2 2 16,31-1-1,-29 30 1,29-29-1,1-1 1,-31-30-16,-1 30 16,2-30-1,-1 30 17,0-30-1,0 0-16,1 0 1,59 30 0,-60 0-1,-30 0 17,30-30-17,0 31 1,0-31-1,1 30 1,29 30 15,-29-60-15,-31 31 0,30-1-16,29-1 15,-28 32 1,-1-31-1,0 30 17,31 1-1,-31-1-15,0-30-1,0 30 1,30 31-1,-60-61 1,61 30 0,-31-30-1,-30 0 1,30 61 15,0-91-31,1 30 16,-31 1-1,29-1 1,31 60 0,-29-60-1,29 31 1,-29-1 0,-1-30-1,-30 0 1,59 30-1,-28-30 1,-1 61 0,-30-61-1,60 60 1,-29-59-16,-1-1 16,-30 30-1,61-29 16,-2 29-15,2 30 0,-31-60-1,-30 0 1,30-30 0,31 61-1,-61-31 1,30 1-1,-30 28 1,29-59 0,-29 30-1,30 31 1,31-31 0,-31 0-1,1 1 1,-1-1 15,0 29-15,0 32 15,0-91-31,0 30 16,-30 1-1,30-1-15,31 30 16,-31 0-1,0 1 17,31-1-17,-61-30 1,29 1 0,1 28-1,1-29 1,-1 1-1,0 29 17,0 1-1,31-2-15,-31-28 15,-1 59 0,2-59-31,-1-31 16,-30 30 15,30 30-15,31-30 15,-31 0 78,0 30-78,1-60 79,-2 0-95,1 0 17,31 0-17,-31-30 17,-30 0-17,0 0 1,30 0-1,-30-30 1,0 30 0,0-1 15,31-59-15,-31 59-1,30-28 1,-30-2-1,0 31-15,0-61 32,30 32-17,-30 28 1,60-90 0,-60 1-1,0 60-15,0-1 16,0-30-1,0 61 1,0-29 0,30-93-1,-30 32 1,0 60 0,0-92-1,30 93 1,-30-2 15,0 1-15,30-1-1,-30 31 1,0-60 0,0 60-1,0-31 1,31-29-1,-1 60 1,0-30 0,0-31 15,0 61-15,0 0-1,-30-1 1,0 2-1,30-62 1,1 31 0,29-60-1,-60 59 1,30 1 0,1 29-1,-31 1 1,30-30-1,-1 30 1,1-61 0,1 1-1,29-30 1,-29 59 15,-1 31-15,0-31 15,-30 31-15,0-30-1,30 0 1,0-1 0,-30 1-1,0 30 1,0-30 31,60 30-47,-60 0 15,0-31 1,30 1 0,-30 29 15,0 1-16,31-30-15,-31 30 32,0 0-17,0 0 1,30-1 0,0 1-1,0 0 1,1 0 15,-2 0 0,1 30 1,1 0-32,-1-30 46,0 30-30,0 60 0,90 30-1,-120-59 1,61 29 0,-31 60-1,31-89 1,-61-1-1,0 0 1,30 31 0,0-1-1,-30 0 1,31 0 0,-31 31 15,0-31-16,29 0-15,-29 31 32,0-31-17,60 60 1,-60-59 0,31-1-1,-31 1 32,30-31-47,-30 0 31,30 30-15,0-30 0,-30 1-1,31 59 1,-31-59 15,0-2-15,30 1-1,30 0 1,-60 1 0,30 29-1,0-30 1,-30 1-1,61 28 1,-61-28 0,30-1 15,0 0 0,-30 0-15,30 1 78,0-1-63,-30 0-16,30-30 1,0 0 93,1 0-93,-1 0 0,30 0 15,-29 0-15,-1-30-1,-1 0 1,32 30-1,-31-31-15,0-29 16,0 30 0,1-1-1,-1 2 17,0-1-17,0-31 1,0 31-1,0-31 17,0 1-17,1 0 1,-1 60 0,-30-121-1,91 61 1,-91 30-1,90-60 1,-60 59 0,0-29-1,31-31 1,-61 62 0,30-32-1,0 31 1,-1-30 15,-29 29-15,31 31-1,-1-120 1,0 120 0,-30-30-1,0-31 1,30 31-1,31-30 1,-61-30 0,30 29-1,-30 1 1,0 30 0,0-31-1,0 1 16,0 30-31,31 30 32,-31-30-17,0 0 1,0-1 0,0-29-1,0 30 1,29-30-1,-29 30 1,30 30 0,-30-30-1,0-1 1,61-29 0,-61 30-1,30 30 1,-30-31-1,0-28 17,30-2-17,0 31 1,1 30-16,-31-30 16,30-1-1,-1 1 16,2 0-15,29-30 0,-30 30 15,1 0-15,-1 30-1,-30-61 1,30 31-1,-30 0 48,30-1-47,-30 2-1,31 29 1,-2-60 15,-29 29 0,30 31-31,-30-30 32,0 0-32,30 30 15,1-30 1,-31-1 15,0 1-15,0 1-1,0-1 17,0-1-17,30 1 16,-30 0-15,0 0 0,61-31-1,-31 1 1,-1 30 0,-29-30-1,61 29 1,-31 1-1,-30-30 17,30 29-17,0 2 1,1-1 0,29-31-1,-29 61 1,-2-30-16,1 0 15,61 0 1,-61-31 0,31 1-1,-32 0 1,1 60 0,31-61-1,-31 31 1,91-60-1,-61 60 17,0 0-17,31-31 1,-61 61 0,60-30-1,1 30 1,-61-61-1,90 2 1,-59 59 0,-1-30-1,-29-1 1,-1 1 0,0 30-1,0 0 1,30-30 15,-30 30-31,0-30 16,31 30-1,-31-31 1,31 31 0,29-30-1,0-29 1,-59 59-1,29-31 1,-31 31 0,32 0-1,-61-30 1,61 30 0,-1-30-1,31 0 1,-1-31-1,-30 61 17,-29 0-17,-1-30 1,0-1 0,-1 31-1,2 0 1,29 0-1,1 0 1,30 0 0,-32 0-16,-29 0 15,1-29 1,59 29 15,-59 0-15,-1 0-1,29 0 17,63 0-17,-62 0 1,-30 0 0,1 0-1,89 0 1,-60 0-16,-29 0 15,-1 0 32,0 0-47,60 0 16,-30 0 0,-29 0-1,29 0 1,-31 0-1,62 0 17,-60 0-17,59 0 1,-59 0-16,58 0 16,-58 0-1,29 0 16,1 0-15,-1 0 0,-30 0 31,0 0-16,0 0-16,0 0 17,1 0-17,29 0 1,-30 0-16</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6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0-16,29 30 1,-31-30 15,2 0-31,29 30 16,-29-30 0,-1 0 15,30 0-31,-29 0 15,28 0 17,-29 0-32,1 0 31,29 0-15,-29 0-1,-1 0 1,-1 0-1,1 0 1,1 0 0,29 0-1,-30 0 1,1 0 46,29 0-46,-31 0 15,2 0 32,-1 0-32,0 0-15,1 0-1,-1-30 1,0 30 0,-30-30-1,30 30 1,30-31-1,0 31 17,-29 0-17,29 0 1,1-60 0,-31 60-1,30-31 1,0 31 15,-30 0-15,31-89-1,-31 58 1,-1 31 0,2 0-1,29 0 1,-29 0-1,29-30 17,-30 30-17,1 0 1,28-30 0,-29 0-1,1 30 1,29 0-1,-29 0 1,-1 0 0,29 0-1,-28 0 1,29 0 0,-30 0-1,1 0 16,29 0-15,-30 0 31,30 0-31,-30 0-1,1-31 1,-1 1 15,0 30 0,0 0-31,31-30 32,-32 30-1,-29-30-16,30 0 32,1 30-47,-1-30 16,0 30 31,1-30-47,-31 0 31,60 30 16,-31 0-16,2-31 0,29 31 141,-30 0-156,1 0 31,-1 0-47,0 0 15,31 0-15,-61 31 16,29-1 0,1-30-1,1 30 1,-1 0 0,0 0-1,0-30 1,-30 30-1,31 0 1,-1 0 0,-1 1 15,1-1 0,1-30-31,-31 30 31,0 31-15,60-32 0,-29 31-1,-1-29 1,-30-1 0,30-30-1,30 61 1,0-31 31,-30-30-32,-30 30 1,31-30 0,-1 0-1,0 0 1,31 60-1,-32-60 17,32 0-17,-31 0 1,30 30 0,-29-30 15,-1 30-16,0-30-15,-1 0 16,32 30 15,-31 1 110,-30-1-141,31 0 31,-1-1 47,0 2-31,-30 29 16,0-29-48,30-1 1,-30 30 46,0-29-30,0-2-17,0 1 1,0 0 31,31 1-32,-31 29 64,0-30-64,0 1 32,0-1-16,0-1 1,0 1-17,0 1 16,0-1 1,0 0-1,0 1 0,-31-31 16,31 60-16,0-30 16,31 0 78,-31 0-109,29-30 31,1 30-32,0 0 17,1-30-17,-1 0 1,0 0-1,0 0 1,30 0 31,-30 0-31,1 0 15,59 0-16,-59-30 1,29 30 0,-31 0-1,2 0 1,29-30 0,1 30 15,-31-30-16,-30 0-15,30 30 16,30 0-16,-30 0 31,0 0-15,91 0 0,0 0-1,0 0 1,-32-30-1,33 0 17,-62 30-17,30 0 1,-30-61-16,-29 61 31,29 0-15,1-30-1,-31 30 1,60 0 15,-60 0-15,31 0 0,-1 0 15,-30 0-16,0 0 1,61 0 0,-31 0-1,1 0 17,-31 0-17,-1 0 16,32 0-15,-31 0 0,0 0-1,31 0 1,-31 0 0,30 0-1,-30 0 1,0 0 31,31 0-32,-1 30 1,-30-30 0,30 31-1,-30-1 32,1-30-31,-31 30-1,30 0 1,0-30 0,-30 30-1,0 0 1,30 0-1,31 31 1,-61-31 0,29 0-1,-29 0 1,30 30 0,1-30-1,-1 0 1,0 31-1,0-61 17,31 91-17,-31-91 1,30 120 0,0-60-1,-60 31 1,91-31-1,-61-30 1,30 61 0,-30-61-1,1 0 1,29 30 15,-60-30-15,30 0-1,1-30 17,-31 61-1,30-31-15,-1 0 15,-29 31 0,30-32-15,-30 32-1,61-1 1,-61-29 0,30-31-1,-30 30-15,0 0 16,30-30-1,-30 60 17,0-30-17,0 0 1,31 31 0,-1-61-1,0 30 1,-30 0-16,60 90 31,-30-120-15,-30 30-1,61 31 1,-31-31 15,0 1-31,0-1 16,30-1-1,31 1 17,-31 31-17,-29-1 1,-1-60-16,0 61 16,60-2-1,-60-59 1,31 61-1,-31-31 32,31 0-15,-32 1-1,1-1-16,0 0 17,1 1-17,-1-31 1,0 0 0,0 29-1,1 1 1,-1 0-1,-1-30 1,2 0 15,-1 0-15,0 0 0,31 61-1,-31-31 1,0-30-1,-1 30 32,32-30-31,-31 0 0,31 31 15,-31-2-31,0 1 31,1-30 0,-2 0-31,1 0 16,0 30 0,1 31 15,-1-61 0,30 0-15,1 30 15,-32-30-15,-29 31-1,31-31 1,29 0-1,-30 0 17,1 0 30,-1 0-46,0 0-16,0 0 15,0-31 1,0 31-16,0-30 31,-30 0-15,61-1 0,-31-29-1,0 31 16,1-32-15,-1 31 31,-30-31-31,0 31 15,29 0-31,1-30 15,-30 0 17,31 29-17,-31 1 1,0 0 15,0 0-15,30-1 15,-30 2-15,30-1-1,0 30 1,1-30 0,28-31-1,-28 61 32,29-30-31,1 30-1,-1 0 1,-30 0 31,0 0-47,0 0 15,61 0 1,-31 0 0,1 0-1,29 0 1,0 0 0,-29 30-1,-1-30 1,-30 30-1,0-30 17,0 0-17,31 0 1,30 0 0,-1 0-1,-30 31 1,-30-1-16,1 0 15,58-30 1,-28 0 0,-1 0 15,-29 0-15,60 0-1,-62 0 16,1 0-15,0 0-16,1 0 31,29 0-31,-30 0 16,30 0 0,1 0 15,-31 0 0,0 0-31,0 0 16,1 0-1,58-30 1,-28 30 0,-31-30-1,31 30 1,-31 0-1,31 0 1,-32 0 0,31 0-1,31-61 1,-91 31 0,61 30-1,29-30 1,-60-1-1,0 1 1,31 30 0,-31 0-1,29 0 1,32-29 0,0-1-1,-30-31 1,-2 61 15,32 0-15,-61-30-1,61-1 1,-31 1 0,0 30-1,-60-30 1,30 30-1,61-30 1,-62 30 0,32-30-16,-31 30 31,0 0-15,31-30-1,-31 0 1,31 0-1,-32 30 17,1 0-17,31 0 1,-31 0 0,61-61-1,-62 61 1,2 0-1,-1 0 1,30-30 0,-29 30-1,29 0 1,-30-30 0,30 30 46,-30 0-46,0 0 46,31 0-31,-31 30-15,-30 0 0,31-30-16,-1 61 15,60 29 1,-90-60 0,30 0-1,30 30 1,-60-29 31,31-1-32,-1-30 17,0 61-17,30-2 1,-30-59-1,31 30 17,-1 1-1,-30-31-15,1 0-1,-2 0-15,1 0 16,61 60-1,-61-60 17,1 30-17,-1-30 1,-30 31 15,59-31-15,-28 0-1,-1 60 1,30-60 0,-29 0-1,-1 29 1,0 2 0,0-31-1,30 30 1,-30 0-1,1 31 32,29-1-31,-30-60 15,-30 31-15,31-2-1,-2-29 1,-29 30 0,60 31-1,-29-61 17,-1 0-17,31 60 1,-31-30-1,0-30-15,-1 31 32,32 28-17,-31-59 1,-30 30 0,61 1-1,-31-1 1,0-30-1,1 30 1,-2 1 0,1-1 15,31-30-31,-31 30 31,0-1-15,0-29-1,30 31 17,0 29-17,-29-60 1,29 30 0,1-30-1,-31 31 16,-1-1-15,-29 0-16,31-30 16,-1 30-1,0 0 1,61 30 0,-61-60-1,1 30 1,-2 1 15,1-1-15,0-30-1,-30 61 1,31-2 31,-1-29-16,0 1-31,-30-1 78,0 0-47,30 0-31,1 60 47,-1-90-31,-30 30-16,29 1 16,1-1 15,1 0 0,-1 0-15,0-30-1,-30 31 1,0-1 0,61 30-1,-61-30 1,30 30-1,30 1 1,-30 30 15,30-62-31,-29 31 16,-1-29 0,0 29-1,1-29 1,-1 29 15,-1-31-15,1 2-1,1-1 17,-1 30-17,0-60 1,-30 31 15,61 29-15,-31-60-1,-1 0 1,32 29 0,-61 2-1,60-1 1,-29 30 15,-1-29-15,0 29-1,0-29-15,0-31 32,-30 29-17,30 1-15,0 0 16,0 1 15,31 29-15,-31-60 15,1 30-31,-1 1 16,29-1-1,-28 29 1,29-28-1,1-1 1,-31-30-16,0 30 16,0-30-1,0 30 17,0-30-1,0 0-16,1 0 1,59 31 0,-59-1-1,-31 0 17,29-30-17,1 30 1,0-30-1,1 30 1,29 30 15,-29-60-15,-31 31 0,30-1-16,29 0 15,-28 31 1,-1-32-1,0 31 17,31 1-1,-31 0-15,0-31-1,0 29 1,30 32-1,-60-61 1,61 31 0,-31-31-1,-30-1 1,30 62 15,0-91-31,1 30 16,-31 1-1,29-1 1,31 60 0,-29-60-1,29 31 1,-29-1 0,-1-30-1,-30 1 1,59 28-1,-28-29 1,-1 61 0,-30-61-1,60 60 1,-29-59-16,-1-1 16,-30 30-1,61-29 16,-2 29-15,2 30 0,-31-60-1,-30 0 1,30-30 0,31 61-1,-61-31 1,29 1-1,-29 28 1,30-59 0,-30 30-1,30 31 1,31-31 0,-31 0-1,1 1 1,-1-1 15,0 29-15,-1 32 15,2-91-31,-1 30 16,-30 1-1,30-1-15,31 31 16,-31-2-1,0 2 17,30-1-17,-60-30 1,30 1 0,0 28-1,1-29 1,-1 1-1,0 29 17,0 1-1,31-2-15,-32-28 15,1 59 0,1-59-31,-1-31 16,-30 30 15,30 30-15,31-30 15,-31 0 78,-1 30-78,2-60 79,-1 0-95,0 0 17,31 0-17,-31-30 17,-30 0-17,0 0 1,30 0-1,-30-30 1,0 30 0,0-1 15,31-59-15,-31 59-1,30-28 1,-30-2-1,0 31-15,0-61 32,29 32-17,-29 28 1,61-90 0,-61 1-1,0 60-15,0-1 16,0-30-1,0 62 1,0-31 0,30-92-1,-30 32 1,0 60 0,0-91-1,30 91 1,-30-1 15,0 1-15,30-1-1,-30 32 1,0-62 0,0 61-1,0-31 1,31-28-1,-1 58 1,-1-29 0,1-31 15,1 61-15,-1 1-1,-30-2 1,0 1-1,30-61 1,1 31 0,29-60-1,-60 59 1,30 1 0,0 29-1,-30 1 1,30-29-1,0 28 1,0-60 0,1 2-1,29-32 1,-29 60 15,-1 31-15,-1-30 15,-29 30-15,0-31-1,30 1 1,1-1 0,-31 2-1,0 29 1,0-31 31,60 31-47,-60 0 15,0-31 1,30 2 0,-30 28 15,0 1-16,31-31-15,-31 31 32,0 0-17,0 0 1,30-1 0,-1 2-1,1-1 1,1 0 15,-1-1 0,0 31 1,1 0-32,-1-30 46,0 30-30,0 61 0,90 28-1,-120-58 1,61 29 0,-31 61-1,31-90 1,-61-2-1,0 1 1,29 31 0,1-1-1,-30 1 1,31-2 0,-31 32 15,0-31-16,30 1-15,-30 29 32,0-30-17,60 61 1,-60-61 0,31 0-1,-31 1 32,30-31-47,-30 1 31,30 28-15,-1-29 0,-29 1-1,31 59 1,-31-59 15,0-1-15,30 0-1,31-1 1,-61 2 0,30 29-1,0-30 1,-30 1-1,61 29 1,-61-29 0,29-2 15,1 1 0,-30 0-15,30 1 78,1-1-63,-31 0-16,30-30 1,0 0 93,1 0-93,-1 0 0,29 0 15,-28 0-15,-1-30-1,0 0 1,31 30-1,-31-31-15,0-29 16,-1 31 0,2-2-1,-1 1 17,0 0-17,1-31 1,-1 31-1,0-31 17,0 2-17,1-2 1,-2 61 0,-29-121-1,91 62 1,-91 29-1,91-61 1,-61 60 0,0-29-1,30-30 1,-60 60 0,30-31-1,0 31 1,0-30 15,-30 30-15,31 30-1,-1-121 1,0 121 0,-30-30-1,0-31 1,30 31-1,30-29 1,-60-32 0,30 30-1,-30 1 1,0 31 0,0-32-1,0 0 16,0 31-31,31 30 32,-31-30-17,0 0 1,0-1 0,0-28-1,0 29 1,30-31-1,-30 31 1,30 30 0,-30-30-1,0-1 1,61-28 0,-61 29-1,30 30 1,-30-31-1,0-29 17,29-1-17,1 31 1,1 30-16,-31-29 16,30-2-1,0 1 16,1 0-15,29-31 0,-31 31 15,2 0-15,-1 30-1,-30-60 1,30 30-1,-30 0 48,30-1-47,-30 1-1,31 30 1,-1-60 15,-30 29 0,30 31-31,-30-30 32,0 1-32,30 29 15,0-30 1,-30-1 15,0 1-15,0 0-1,0 0 17,0-1-17,30 1 16,-30 1-15,0-1 0,61-31-1,-31 0 1,0 31 0,-30-30-1,61 30 1,-31 0-1,-30-30 17,29 29-17,1 1 1,1 0 0,29-31-1,-29 61 1,-1-29-16,0-1 15,60 0 1,-60-31 0,31 0-1,-31 1 1,0 60 0,31-60-1,-32 30 1,92-61-1,-60 61 17,-2 0-17,32-30 1,-61 60 0,61-30-1,-1 30 1,-60-61-1,91 1 1,-60 60 0,-2-30-1,-28-1 1,-1 2 0,0 29-1,0 0 1,31-30 15,-31 30-31,-1-30 16,32 30-1,-31-31 1,31 31 0,30-30-1,-2-30 1,-58 60-1,29-31 1,-30 31 0,31 0-1,-61-30 1,60 30 0,0-29-1,31-1 1,-1-31-1,-30 61 17,-29 0-17,-1-30 1,0-1 0,0 31-1,1 0 1,28 0-1,2 0 1,30 0 0,-31 0-16,-31 0 15,2-30 1,59 30 15,-59 0-15,-1 0-1,30 0 17,61 0-17,-61 0 1,-30 0 0,1 0-1,89 0 1,-60 0-16,-29 0 15,-1 0 32,0 0-47,60 0 16,-30 0 0,-29 0-1,29 0 1,-30 0-1,60 0 17,-59 0-17,59 0 1,-59 0-16,58 0 16,-58 0-1,29 0 16,1 0-15,-1 0 0,-30 0 31,0 0-16,0 0-16,0 0 17,1 0-17,29 0 1,-30 0-16</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1.80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16587 12872 0,'0'0'0,"0"0"15,0 0 1,0 0-16,0 0 15,0 0-15,0 0 0,0 0 32,0 0-32,0 0 0,0 0 0,0 0 15,0 0-15,0 0 16,4 6-16,-4-6 16,0 5-16,5 3 0,-5 2 15,0-10 1,4 18-16,-4-18 0,0 20 15,0-20-15,5 13 0,-1 1 0,-4-14 32,5 14-32,-5-14 0,0 14 0,5 0 15,-5 0-15,0-14 16,5 14-16,-5-14 16,4 14-16,-4-14 0,0 14 15,0-14-15,0 14 0,0-14 16,5 13-16,-5-13 15,4 14-15,2 0 0,-6 0 16,0-14 0,5 14-16,0 0 0,-1 0 15,-4 0-15,0-14 16,5 14 0,-5-14-16,4 13 0,1 2 0,-1-1 15,-4-14 1,0 14-16,0-14 15,6 13-15,-6-13 0,0 0 32,0 0-32,0 0 0,0 0 0,0 0 15,0 0-15,0 0 16,0 0-16,0 0 16,0 0-16,0 0 0,4 11 15,-4-11 1,0 0-16,0 0 0,0 0 15,5 8-15,-5-8 0,0 0 32,0 0-32,0 0 0,0 0 0,0 0 15</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7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3872 0,'29'0'109,"-29"28"-62,28 0-31,0-28 15,0 0 0,1 0 1,-1 0-32,0 29 15,0-29 16,1 0-15,-1 0 15,29 28-15,-1-28 78,1 57-94,-1-57 47,-28 0-16,1 0-16,27 28 1,-28-28 15,1 0-31,27 28 16,-27-28 0,-1 0 15,28 0-31,-27 0 15,27 0 17,-28 0-32,1 0 31,27 0-15,-27 0-1,-1 0 1,0 0-1,0 0 1,1 0 0,27 0-1,-28 0 1,1 0 46,27 0-46,-28 0 15,1 0 32,-1 0-32,0 0-15,1 0-1,-1-28 1,0 28 0,-28-28-1,28 28 1,29-29-1,-1 29 17,-27 0-17,27 0 1,1-56 0,-29 56-1,29-29 1,-1 29 15,-28 0-15,29-84-1,-29 55 1,0 29 0,1 0-1,27 0 1,-27 0-1,27-28 17,-28 28-17,1 0 1,27-28 0,-28 0-1,1 28 1,27 0-1,-27 0 1,-1 0 0,28 0-1,-27 0 1,27 0 0,-28 0-1,1 0 16,27 0-15,-28 0 31,29 0-31,-29 0-1,1-29 1,-1 1 15,0 28 0,0 0-31,29-28 32,-29 28-1,-28-28-16,28-1 32,1 29-47,-1-28 16,0 28 31,1-28-47,-29 0 31,56 28 16,-28 0-16,1-29 0,27 29 141,-28 0-156,1 0 31,-1 0-47,0 0 15,29 0-15,-57 29 16,28-1 0,0-28-1,1 28 1,-1 0 0,0 1-1,0-29 1,-28 28-1,29 0 1,-1 0 0,0 1 15,0-1 0,1-28-31,-29 28 31,0 29-15,56-29 0,-27 28-1,-1-27 1,-28-1 0,28-28-1,29 57 1,-1-29 31,-28-28-32,-28 28 1,29-28 0,-1 0-1,0 0 1,29 57-1,-29-57 17,29 0-17,-29 0 1,28 28 0,-27-28 15,-1 28-16,0-28-15,0 0 16,29 28 15,-29 1 110,-28-1-141,29 0 31,-1 0 47,0 1-31,-28 27 16,0-27-48,28-1 1,-28 28 46,0-27-30,0-1-17,0 0 1,0 0 31,29 1-32,-29 27 64,0-28-64,0 1 32,0-1-16,0 0 1,0 0-17,0 1 16,0-1 1,0 0-1,0 1 0,-29-29 16,29 56-16,0-28 16,29 1 78,-29-1-109,28-28 31,0 28-32,0 0 17,1-28-17,-1 0 1,0 0-1,0 0 1,29 0 31,-29 0-31,1 0 15,55 0-16,-55-28 1,27 28 0,-28 0-1,1 0 1,27-28 0,1 28 15,-29-28-16,-28-1-15,28 29 16,29 0-16,-29 0 31,0 0-15,85 0 0,1 0-1,-1 0 1,-29-28-1,30 0 17,-58 28-17,29 0 1,-29-57-16,-27 57 31,27 0-15,1-28-1,-29 28 1,57 0 15,-57 0-15,29 0 0,-1 0 15,-28 0-16,1 0 1,56 0 0,-29 0-1,1 0 17,-29 0-17,0 0 16,29 0-15,-29 0 0,0 0-1,29 0 1,-29 0 0,29 0-1,-29 0 1,0 0 31,29 0-32,-1 28 1,-28-28 0,29 29-1,-29-1 32,1-28-31,-29 28-1,28 0 1,0-28 0,-28 29-1,0-1 1,28 0-1,29 29 1,-57-29 0,28 0-1,-28 0 1,28 29 0,1-29-1,-1 0 1,0 29-1,0-57 17,29 85-17,-29-85 1,29 113 0,-1-57-1,-56 29 1,85-28-1,-57-29 1,29 57 0,-29-57-1,1 0 1,27 29 15,-56-29-15,28 0-1,1-28 17,-29 57-1,28-29-15,0 0 15,-28 29 0,28-29-15,-28 29-1,57-1 1,-57-27 0,28-29-1,-28 28-15,0 0 16,28-28-1,-28 57 17,0-29-17,0 0 1,29 29 0,-1-57-1,0 28 1,-28 0-16,57 85 31,-29-113-15,-28 28-1,57 29 1,-29-29 15,0 1-31,0-1 16,29 0-1,28 0 17,-29 29-17,-27-1 1,-1-56-16,0 57 16,57-1-1,-57-56 1,29 57-1,-29-29 32,29 0-15,-29 1-1,0-1-16,0 0 17,1 1-17,-1-29 1,0 0 0,0 28-1,1 0 1,-1 0-1,0-28 1,1 0 15,-1 0-15,0 0 0,29 57-1,-29-29 1,0-28-1,0 28 32,29-28-31,-29 0 0,29 29 15,-29-1-31,0 0 31,1-28 0,-1 0-31,0 0 16,0 28 0,1 29 15,-1-57 0,28 0-15,1 28 15,-29-28-15,-28 29-1,29-29 1,27 0-1,-28 0 17,1 0 30,-1 0-46,0 0-16,0 0 15,1-29 1,-1 29-16,0-28 31,-28 0-15,57-1 0,-29-27-1,0 28 16,1-29-15,-1 29 31,-28-29-31,0 29 15,28 0-31,0-29 15,-28 1 17,29 27-17,-29 1 1,0 0 15,0 0-15,28-1 15,-28 1-15,28 0-1,0 28 1,1-28 0,27-29-1,-27 57 32,27-28-31,1 28-1,-1 0 1,-28 0 31,1 0-47,-1 0 15,57 0 1,-29 0 0,1 0-1,28 0 1,-1 0 0,-27 28-1,0-28 1,-29 28-1,0-28 17,0 0-17,29 0 1,28 0 0,0 0-1,-29 29 1,-28-1-16,1 0 15,55-28 1,-27 0 0,-1 0 15,-27 0-15,56 0-1,-57 0 16,0 0-15,0 0-16,1 0 31,27 0-31,-28 0 16,29 0 0,0 0 15,-29 0 0,0 0-31,0 0 16,1 0-1,55-28 1,-27 28 0,-29-28-1,29 28 1,-29 0-1,29 0 1,-29 0 0,28 0-1,29-57 1,-85 29 0,57 28-1,28-28 1,-57-1-1,0 1 1,29 28 0,-29 0-1,28 0 1,29-28 0,0 0-1,-28-29 1,-1 57 15,29 0-15,-57-28-1,57-1 1,-28 1 0,-1 28-1,-56-28 1,28 28-1,57-28 1,-57 28 0,29-29-16,-29 29 31,0 0-15,29-28-1,-29 0 1,29 0-1,-29 28 17,0 0-17,29 0 1,-29 0 0,57-57-1,-57 57 1,1 0-1,-1 0 1,28-28 0,-27 28-1,27 0 1,-28-28 0,29 28 46,-29 0-46,0 0 46,29 0-31,-29 28-15,-28 0 0,29-28-16,-1 57 15,57 27 1,-85-55 0,28-1-1,28 28 1,-56-27 31,29-1-32,-1-28 17,0 57-17,29-1 1,-29-56-1,29 28 17,-1 1-1,-28-29-15,1 0-1,-1 0-15,0 0 16,57 56-1,-57-56 17,1 28-17,-1-28 1,-28 29 15,56-29-15,-27 0-1,-1 56 1,28-56 0,-27 0-1,-1 28 1,0 1 0,1-29-1,27 28 1,-28 0-1,1 29 32,27-1-31,-28-56 15,-28 29-15,29-1-1,-1-28 1,-28 28 0,56 29-1,-27-57 17,-1 0-17,29 56 1,-29-28-1,0-28-15,0 29 32,29 27-17,-29-56 1,-28 28 0,57 1-1,-29-1 1,0-28-1,1 28 1,-1 1 0,0-1 15,29-28-31,-29 28 31,0 0-15,0-28-1,29 29 17,-1 27-17,-27-56 1,27 28 0,1-28-1,-29 29 16,0-1-15,-28 0-16,29-28 16,-1 28-1,0 1 1,57 27 0,-57-56-1,1 28 1,-1 1 15,0-1-15,0-28-1,-28 57 1,29-1 31,-1-28-16,0 1-31,-28-1 78,0 0-47,28 0-31,1 57 47,-1-85-31,-28 28-16,28 1 16,0-1 15,1 0 0,-1 0-15,0-28-1,-28 29 1,0-1 0,57 29-1,-57-29 1,28 28-1,29 1 1,-29 28 15,28-57-31,-27 28 16,-1-27 0,0 27-1,1-27 1,-1 27 15,0-28-15,0 1-1,1-1 17,-1 28-17,0-56 1,-28 29 15,57 27-15,-29-56-1,0 0 1,29 28 0,-57 1-1,56-1 1,-27 28 15,-1-27-15,0 27-1,0-27-15,1-29 32,-29 28-17,28 0-15,0 0 16,0 1 15,29 27-15,-29-56 15,1 28-31,-1 1 16,28-1-1,-27 28 1,27-27-1,1-1 1,-29-28-16,0 28 16,1-28-1,-1 28 17,0-28-1,0 0-16,1 0 1,55 29 0,-55-1-1,-29 0 17,28-28-17,0 29 1,0-29-1,1 28 1,27 28 15,-27-56-15,-29 29 0,28-1-16,28 0 15,-27 29 1,-1-29-1,0 28 17,29 1-1,-29 0-15,0-29-1,1 28 1,27 29-1,-56-57 1,57 29 0,-29-29-1,-28 0 1,28 57 15,0-85-31,1 28 16,-29 1-1,28-1 1,28 57 0,-27-57-1,27 29 1,-27-1 0,-1-28-1,-28 1 1,56 27-1,-27-28 1,-1 57 0,-28-57-1,56 57 1,-27-56-16,-1-1 16,-28 28-1,57-27 16,-1 27-15,1 29 0,-29-57-1,-28 0 1,28-28 0,29 57-1,-57-29 1,28 1-1,-28 27 1,28-56 0,-28 28-1,28 29 1,29-29 0,-29 0-1,1 1 1,-1-1 15,0 28-15,0 29 15,1-85-31,-1 28 16,-28 1-1,28-1-15,29 29 16,-29-1-1,0 1 17,29-1-17,-57-28 1,28 1 0,0 27-1,1-28 1,-1 1-1,0 27 17,0 1-1,29-1-15,-29-27 15,0 55 0,1-55-31,-1-29 16,-28 28 15,28 28-15,29-27 15,-29-1 78,0 28-78,1-56 79,-1 0-95,0 0 17,29 0-17,-29-28 17,-28 0-17,0 0 1,28-1-1,-28-27 1,0 28 0,0-1 15,29-55-15,-29 55-1,28-27 1,-28-1-1,0 29-15,0-57 32,28 29-17,-28 27 1,57-84 0,-57 0-1,0 57-15,0-1 16,0-28-1,0 57 1,0-28 0,28-86-1,-28 29 1,0 57 0,0-86-1,28 86 1,-28-1 15,0 1-15,28-1-1,-28 29 1,0-57 0,0 57-1,0-29 1,29-27-1,-1 55 1,0-27 0,0-29 15,1 57-15,-1 0-1,-28-1 1,0 1-1,28-57 1,1 29 0,27-57-1,-56 56 1,28 1 0,1 27-1,-29 1 1,28-28-1,0 27 1,0-56 0,1 1-1,27-29 1,-27 56 15,-1 29-15,0-29 15,-28 29-15,0-29-1,28 1 1,1-1 0,-29 1-1,0 28 1,0-29 31,56 29-47,-56 0 15,0-29 1,28 1 0,-28 27 15,0 1-16,29-29-15,-29 29 32,0 0-17,0 0 1,28-1 0,0 1-1,0 0 1,1 0 15,-1-1 0,0 29 1,1 0-32,-1-28 46,0 28-30,0 57 0,85 27-1,-113-55 1,57 27 0,-29 57-1,29-84 1,-57-1-1,0 0 1,28 29 0,0-1-1,-28 1 1,29-1 0,-29 29 15,0-29-16,28 1-15,-28 28 32,0-29-17,56 57 1,-56-56 0,29-1-1,-29 1 32,28-29-47,-28 1 31,28 27-15,0-28 0,-28 1-1,29 55 1,-29-55 15,0-1-15,28 0-1,29 0 1,-57 1 0,28 27-1,0-28 1,-28 1-1,57 27 1,-57-27 0,28-1 15,0 0 0,-28 0-15,28 1 78,1-1-63,-29 0-16,28-28 1,0 0 93,1 0-93,-1 0 0,28 0 15,-27 0-15,-1-28-1,0 0 1,29 28-1,-29-29-15,0-27 16,0 28 0,1-1-1,-1 1 17,0 0-17,1-29 1,-1 29-1,0-29 17,0 1-17,1-1 1,-1 57 0,-28-113-1,85 57 1,-85 28-1,85-57 1,-57 56 0,0-27-1,29-29 1,-57 57 0,28-29-1,0 29 1,0-28 15,-28 27-15,29 29-1,-1-113 1,0 113 0,-28-28-1,0-29 1,28 29-1,29-28 1,-57-29 0,28 28-1,-28 1 1,0 28 0,0-29-1,0 0 16,0 29-31,29 28 32,-29-28-17,0 0 1,0-1 0,0-27-1,0 28 1,28-29-1,-28 29 1,28 28 0,-28-28-1,0-1 1,57-27 0,-57 28-1,28 28 1,-28-29-1,0-27 17,28-1-17,0 29 1,1 28-16,-29-28 16,28-1-1,0 1 16,1 0-15,27-29 0,-28 29 15,1 0-15,-1 28-1,-28-57 1,28 29-1,-28 0 48,28-1-47,-28 1-1,29 28 1,-1-56 15,-28 27 0,28 29-31,-28-28 32,0 0-32,28 28 15,1-28 1,-29-1 15,0 1-15,0 0-1,0 0 17,0-1-17,28 1 16,-28 0-15,0 0 0,57-29-1,-29 0 1,0 29 0,-28-28-1,57 27 1,-29 1-1,-28-28 17,28 27-17,0 1 1,1 0 0,27-29-1,-27 57 1,-1-28-16,0 0 15,57 0 1,-57-29 0,29 0-1,-29 1 1,0 56 0,29-57-1,-29 29 1,85-57-1,-56 57 17,-1 0-17,29-29 1,-57 57 0,57-28-1,0 28 1,-57-57-1,85 1 1,-56 56 0,-1-28-1,-27-1 1,-1 1 0,0 28-1,0 0 1,29-28 15,-29 28-31,0-28 16,29 28-1,-29-29 1,29 29 0,28-28-1,-1-28 1,-55 56-1,27-29 1,-28 29 0,29 0-1,-57-28 1,57 28 0,-1-28-1,29 0 1,0-29-1,-29 57 17,-27 0-17,-1-28 1,0-1 0,0 29-1,1 0 1,27 0-1,1 0 1,28 0 0,-29 0-16,-28 0 15,1-28 1,55 28 15,-55 0-15,-1 0-1,28 0 17,58 0-17,-58 0 1,-28 0 0,1 0-1,84 0 1,-57 0-16,-27 0 15,-1 0 32,0 0-47,57 0 16,-29 0 0,-27 0-1,27 0 1,-28 0-1,57 0 17,-56 0-17,55 0 1,-55 0-16,55 0 16,-55 0-1,27 0 16,1 0-15,-1 0 0,-27 0 31,-1 0-16,0 0-16,0 0 17,1 0-17,27 0 1,-28 0-16</inkml:trace>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3.68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16756 12552 0,'0'0'16,"0"5"-16,0-5 15,0 4-15,0-4 0,0 5 0,0-5 16,0 5-16,0-5 16,0 4-16,0-4 0,0 5 0,0-5 15,0 4-15,0-4 0,0 5 0,0-5 32,0 5-32,0-1 0,0 1 0,0 0 15,0-5 1,0 4-16,0-4 15,-5 19-15,5-10 0,0 5 16,0-14 0,0 14-16,-4 1 0,-1-7 15,5 7-15,0-15 16,0 13 0,0-13-16,-5 33 0,5-14 0,0-6 15,0-13 1,0 14-16,0 4 15,0-3-15,0-1 0,0-14 32,-5 46-32,5-46 0,0 19 0,0-19 15,-4 18-15,4-18 0,-5 15 0,5-15 32,-4 18-32,4-18 0,0 19 0,0-1 0,0 0 15,0-18 1,0 15-16,0-15 15,0 19-15,0-5 0,0 0 16,0-14 0,-5 50-16,5-50 0,0 19 0,0-19 15,0 19-15,0-19 0,0 18 0,0-18 32,0 14-32,0-14 0,5 42 0,-1-23 15,1 0-15,-5-19 16,4 18-16,1-4 15,0 0-15,0 1 16,-5-15 0,4 13-16,-4-13 0,0 0 0,0 0 15,0 0-15,0 0 32,0 0-32,0 0 0,0 0 0,0 0 15,0 0 1,0 0-16,0 0 15,0 0-15,0 0 0,0 0 16,0 0 0,0 0-16,0 0 0,0 0 0,0 0 15</inkml:trace>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17.0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24010 9164 0,'0'0'0,"0"0"16,0 0-16,0 0 15,0 0 1,0 0-16,0 0 0,0 0 16,0 0-16,0 0 15,0 0-15,0 0 16,4 0-16,1 0 15,-5 0 1,20 0-16,-20 0 16,27-9-16,-27 9 0,32-10 0,-32 10 15,29-14-15,-29 14 16,15-5-16,-15 5 0,13-4 16,2-1-16,-2 0 0,-13 5 31,15-5-31,-15 5 0,13-4 0,3 0 0,-3-2 15,-13 6 1,9-5-16,-9 5 16,29-19-16,-29 19 0,14-4 0,-14 4 15,14-5-15,-14 5 16,15-5-16,-15 5 0,14-5 16,-14 5-16,14-4 0,-14 4 15,14 0-15,-14 0 16,14 0-16,0 0 0,-1 0 15,3 0-15,-16 0 16,13 0-16,-3 0 16,-1 0-16,-9 0 15,0 0 1,9 0-16,1 0 0,-1 0 16,25 0-16,-34 0 31,46 4-31,-46-4 0,47 15 0,-47-15 0,20 9 15,-2 0-15,-18-9 16,14 10-16,-14-10 16,14 10-16,0-1 0,0 1 15,-14-10 1,10 9-16,-10-9 0,10 10 0,-1-1 16,0 5-16,-9-14 15,10 10 1,-10-10-16,9 14 0,0-1 0,-5 3 15,-4-16 1,6 14-16,-6-14 16,18 32-16,-18-32 0,9 15 0,-9-15 15,11 15-15,-11-15 16,4 13-16,-4-13 0,9 15 16,-9-15-16,24 33 0,-15-13 0,-9-20 31,10 13-31,-1 1 0,0 0 15,0 0-15,-9-14 16,11 15-16,-11-15 16,9 13-16,0 2 0,-4 0 15,-5-15 1,0 0-16,9 14 0,0 0 16,0 0-16,-9-14 31,24 42-31,-14-24 0,-10-18 15,9 18-15,-4 1 0,-5-19 16,5 19-16,-5-19 16,4 18-16,1-3 0,0-1 15,-5-14 1,5 14-16,-5-14 0,0 13 16,0 1-16,0 0 0,0-14 31,0 15-31,0-15 0,0 13 0,0 1 15,0 0-15,0-14 16,0 15-16,0-15 16,0 13-16,0-13 0,0 14 0,0-14 15,0 14-15,0-14 16,0 19-16,0-1 0,0 1 16,0-5-16,0-14 31,0 18-31,0-3 0,0-2 15,0 6-15,0-19 16,-5 51-16,0-33 16,5-18-16,-5 19 0,5-19 15,-4 19-15,4-19 16,-5 14-16,5-14 16,-5 14-16,5-14 0,-5 14 15,5-14 1,0 14-16,0-14 0,0 14 0,0-1 15,0 2-15,0-15 16,0 0-16,0 0 16,0 8-16,0 3 0,0-11 15,0 0 1,5 13-16,0 1 0,0 0 16,-1 1-16,-4-15 31,5 13-31,-5-13 0,5 14 0,-5-14 15,5 14-15,-5-14 0,4 14 0,-4-14 16,5 14 0,-5-14-16,9 14 0,-9-14 0,10 14 0,-10-14 15,9 13-15,-9-13 16,9 15-16,1-2 16,-1 1-16,1 0 15,-10-14 1,10 14-16,-1 0 0,0-4 15,-9-10-15,0 0 16,9 9-16,1 0 16,-10-9-16,0 0 15,0 0 1,9 10-16,-9-10 0,9 9 0,1 0 16,-1 0-16,-9-9 31,9 10-31,-9-10 0,29 32 0,-15-18 0,0-4 15,-14-10 1,14 8-16,-14-8 16,14 11-16,6-7 0,-7 0 15,-13-4 1,19 5-16,-19-5 0,14 5 0,0-5 16,0 0-16,-14 0 31,13 0-31,-13 0 0,16 0 0,-16 0 0,13 0 15,-13 0-15,15-5 0,-15 5 16,9-5-16,-9 5 16,9-4-16,-9 4 0,10-4 0,-1-2 15,-9 6 1,9-5-16,1 1 16,0 0-16,-1-1 0,-9 5 31,10-5-31,-1 0 0,23-8 15,-18 8-15,-14 5 16,43-28-16,-10 5 16,-33 23-16,13-9 0,-3-5 15,-10 14 1,9-10-16,-9 10 16,9-8-16,11-26 0,-11 20 15,-9 14 1,15-32-16,-11 18 0,1 0 15,-1-1-15,-4 15 16,0-13 0,0 13-16,0-9 0,5-33 0,-1 5 15,-4 37 1,0-14-16,0 14 16,0-14-16,0-1 0,0 2 15,0 13 1,0-14-16,0 14 0,0-33 0,0 33 15,0-14-15,0 14 0,0-14 0,0 14 16,0-13 0,0-25-16,-4-8 0,-5-1 15,9 47 1,-5-13-16,5 13 16,-4-15-16,-2 1 0,6 0 15,0 14 1,0-13-16,0-1 0,0 0 15,0 4-15,0 10 32,0-14-32,0 14 0,6-47 0,-6 34 0,0-1 15,0 14 1,0-14-16,0-1 16,4-26-16,1 23 15,-5 18 1,4-14-16,-4 14 0,5-15 0,-1 2 15,2-6-15,-6 19 32,4-42-32,-4 42 0,5-51 0,-5 32 0,4 6 15,-4 13 1,5-15-16,-5 15 16,4-15-16,-4 15 0,5-13 0,-5 13 15,6-14-15,-6 14 16,5-14-16,-5 14 15,9-15-15,-9 15 0,4-14 0,6 0 16,-10 14 0,9-14-16,0-1 0,0 1 15,-3 0-15,-6 14 16,18-42-16,-18 42 16,10-15-16,-10 15 0,10-15 15,-10 15-15,9-13 0,-9 13 16,4-15-16,-4 15 15,5-14-15,0 0 0,0 0 16,-5 14 0,4-15-16,1 1 0,-1 0 15,1 0-15,-5 14 32,4-10-32,2 1 0,-2-1 0,1 2 15,-5 8 1,0-11-16,0 11 15,0-9-15,0-1 0,0 10 0,0 0 32,0-9-32,0 9 0,0-10 0,0 1 15,0-6-15,0 15 16,0-8-16,0 8 16,0-11-16,0 11 0,0-8 15,0 8-15,0 0 0,0 0 16,0 0-16,0 0 15,0 0-15,0 0 0,0 0 32,0 0-32,0 0 0,0 0 15,0 0-15,0 0 16,0 0-16,0 0 16,0 0-16,0 0 0,0 0 15,0 0 1,0 0-16,0 0 0,0 0 0,0 0 15,0 0-15,0 0 32,0 0-32,0 0 0,0 0 0,0 0 15,0 0-15,0 0 16,0 0-16,0 0 16,0 0-16,0 0 0,0 0 15,0 0 1,0 0-16,0 0 0,0 0 0,0 0 15,0 0-15,0 0 16,0 0 0,0 0-16,0 0 0,0 0 15,0 0-15,0 0 16,0 0-16,0 0 16,0 0-16,0 0 0,0 0 0,0 0 15,0 0-15,0 0 16,0 0-16,0 0 0,0 0 15,0 0-15,0 0 16,0 0-16,0 0 16,0 0-16,0 0 15,0 0 1,0 0-16,0 0 0,0 0 16,0 0-16,0 0 0,0 0 31,0 0-31,0 0 0,0 0 0,0 0 15,0 0-15,0 0 16,0 0-16,0 0 16,0 0-16,0 0 0,0 0 15,0 0 1,0 0-16,0 0 0,0 0 0,0 0 16,0 0-16,0 0 31,0 0-31,0 0 0,0 0 0,0 0 0,0 0 15,0 0 1,0 0-16,0 0 16,0 0-16,0 0 0,0 0 15,0 0 1,0 0-16,0 0 0,0 0 0,0 0 16,0 0-16,0 0 0,0-11 0,0 11 31,0-13-31,0-2 0,0 1 0,0 5 15,0 9 1,0-11-16,0 11 16,0-13-16,0 4 0,0-1 15,0 10 1,0-9-16,0-1 0,0 1 16,-5-1-16,5 10 15,-4-9 1,4 9-16,-6-10 0,2 1 0,-1 5 15,5 4 1,-4-6-16,4 6 16,-5-9-16,1-1 0,-1 5 0,5 5 31,-5-9-31,5 9 0,-9-4 0,0-2 16,-1 2-16,10 4 15,-10-5-15,10 5 16,-9-4-16,-28-20 0,22 18 15,15 6 1,-13-4-16,13 4 0,-11-4 16,11 4-16,-9 0 0,9 0 15,-9 0-15,9 0 16,-9 0-16,9 0 0,-10 0 0,10 0 16,-9 0-16,9 0 0,-5 4 0,5-4 15,0 0 1,0 0-16,-4 4 0,-2 2 15,6-6 1,-4 5-16,-5-1 0,4 0 16,-4-4-16,9 0 31,-11 6-31,2-6 0,0 5 16,-1-1-16,10-4 15,-9 5-15,9-5 16,-9 4-16,-5 2 0,0-2 15,14-4 1,-43 5-16,29-1 0,14-4 16,-13 5-16,-2 0 0,15-5 31,-13 5-31,-2-1 0,1 1 16,-1 1-16,15-6 15,-9 8-15,9-8 16,-9 11-16,9-11 0,0 0 15,0 0 1,0 0-16,0 0 0,-10 8 0,10-8 16,-4 10-16,4-10 0,-5 9 0,5-9 31,-4 10-31,4-10 0,-5 9 0,5-9 16,-4 15-16,-2-6 0,6-9 15,-4 13-15,-1 3 16,1-7-16,-1 6 15,5-15 1,-5 9-16,5-9 0,-33 43 16,5-1-16,18-23 0,10-19 31,-9 14-31,-24 24 0,19-24 16,4 1-16,10-15 31,-9 14-31,0 0 0,9-14 0,-5 9 15,5-9 1,-5 10-16,5-10 16,-4 10-16,-1-1 0,5 0 0,0-9 31,-4 10-31,4-10 0,-5 9 0,1 5 16,-2 0-16,6-14 15,-5 15-15,5-15 16,0 15-16,0-6 0,0 0 15,0-9 1,0 14-16,0-14 16,0 14-16,0-14 0,0 16 0,0-16 15,0 13-15,0-13 16,0 14-16,0 0 0,0 0 16,0-4-16,0-10 15,0 10-15,0 4 16,0-5-16,0-9 15,0 0 1,0 10-16,0-1 0,0 6 16,0-2-16,0-13 31,0 14-31,0-14 0,0 14 0,0 1 0,0-2 16,0-13-1,0 0-15,0 0 16,0 14-16,0 0 0,5 1 0,-5-15 31,0 13-31,0-13 0,6 14 0,-6 0 16,0-14-16,0 0 15,4 15-15,-4-15 16,0 0-16,5 13 0,-5-13 16,0 0-1,0 14-15,0-14 16,4 9-16,-4-9 0,0 0 0,0 0 15,0 0-15,0 0 16,5 9-16,-5-9 0,4 10 0,-4-10 16,0 0-16,0 0 0,5 9 0,-5-9 31,0 0-31,0 0 0,5 9 0,-5-9 16,0 0-1,5 15-15,-1-6 16,1 0-16,4 0 0,-9-9 31,10 10-31,-10-10 0,9 8 0,0 3 16,2-3-16,-11-8 15,9 10-15,-9-10 16,9 9-16,5-4 0,0-1 16,-14-4-1,9 5-15,1-1 0,-1-4 16,4 0-16,-13 0 31,11 0-31,-11 0 0,9 0 0,0 0 16,1 0-16,-10 0 15,9-4-15,-9 4 16,9-5-16,1 1 0,-1-1 16,-9 5-1,9-5-15,-9 5 0,5-4 0,-5 4 16,20-14-16,-20 14 0,19-19 0,-19 19 31,13-18-31,-13 18 0,0-28 0,0 28 16,0-10-16,0 10 0,0-9 0,0 9 31,-9-19-31,5 10 0,-2 0 0,2 4 16,4 5-1,-5-4-15,5 4 16,-4-10-16,-2 2 0,2-3 15,4 11 1,0-9-16,0 0 0,0 0 16,0 4-16,0 5 15,0-9-15,0 9 16,0-10-16,0 5 0,0-3 16,0 8-1,0-10-15,0 6 16,0-6-16,0 6 0,0 4 31,0-9-31,0 9 0,0-11 0,0 3 16,0-2-16,0 10 15,0-9-15,0 9 16,0-9-16,0 0 0,0-1 16,0 10-1,0-9-15,0 9 0,0-11 0,0 11 16,0 0-16,0 0 31,0 0-31,0 0 0,0 0 0,0 0 16,0 0-16,0 0 0,0 0 0,0 0 15,-5-8-15,5 8 16,0-11-16,0 3 16,0 8-1,0-10-15,0 10 0,-5-10 0,5 1 16,-5 0-16,5 9 31,0-10-31,-4 1 0,4 9 0,0 0 16,0 0-1,0 0-15,0 0 16,0 0-16,0 0 0,0 0 16,0 0-1,0 0-15,0 0 0,0 0 0,0 0 16,0 0-16,0 0 15,0 0 1,0 0-16,0 0 0,0 0 0,0 0 16,0 0-1,0 0-15,0 0 16,0 0-16,0 0 0,0 0 0,0 0 31,0 0-31,0 0 0,0 0 0,0 0 16,0 0-16,0 0 15,0 0-15,0 0 16,0 0-16,0 0 0,0 0 0,0 0 16,0 0-16,0 0 15,0 0-15,0 0 16,0 0-16,0 0 0,0 0 31,0 0-31,0 0 0,0 0 16,0 0-16,0 0 15,0 0-15,0 0 16,0 0-16</inkml:trace>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6.2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25453 9164 0,'0'0'16,"0"0"0,0 0-16,0 0 0,0 0 0,0 0 15,0 0-15,0 0 0,0 0 0,0 0 16,0 0-16,0 5 16,0-5-16,0 0 15,0 0 1,0 0-16,0 0 15,0 0-15,0 5 0,0-5 32,0 0-32,0 0 0,0 0 15,0 4-15,0-4 16,0 0-16,0 0 16,0 0-16,0 0 15,0 0 1,0 0-16,0 0 0,0 0 0,0 0 15,0 0-15,0 0 16,0 0-16,0 0 16,0 0-16,0 0 0,0 0 15,0 0 1,0 0-16,0 0 0,0 0 16,0 0-16,0 0 0,0 0 31,0 0-31,0 0 0,0 0 0,0 0 15,0 0-15,0 0 0,0 0 0,0 0 16,0 5 0,0-5-16,0 0 0,0 0 15,0 0-15,0 0 0,0 0 0,0 0 16,0-5-16,0 1 16,0-1-16,0 0 15,0 5 1,0-9-16,0-24 0,0-6 15,0 25-15,0 14 32,0-14-32,0 14 0,0-14 0,0-1 0,0 7 15,0 8 1,0-11-16,0 11 16,0 0-16,0 0 15,0 0 1,0-8-16,0 8 0,0-15 0,0 1 15,0 0-15,0 14 16,0-14-16,0 14 16,0-10-16,0-4 0,5 4 15,-5 10 1,0-47-16,5 4 16,-5 43-16,0-19 0,0 19 15,0-14-15,0 14 16,0-14-16,0 14 0,0 0 0,0 0 15,0 0-15,0 0 0,0 0 0,0 0 32,0 0-32,0-39 0,0 26 15,4-2-15,-4 15 16,0-13-16,0 13 16,0-15-16,5 1 0,-5-1 15,0 15 1,4-9-16,-4 0 0,0-29 15,0 23-15,0 15 32,0-13-32,0 13 0,0-14 0,0-1 0,0 0 15,0 15 1,0 0-16,0 0 16,0 0-16,0 0 0,0 0 0,0 0 31,0-13-31,0 13 0,0-15 0,5 0 15,-5 2-15,0 13 16,0-14-16,0 14 16,0-15-16,0 1 0,5 0 15,-5 14 1,0-14-16,0 14 0,0-48 16,0 48-16,0-19 0,0 19 15,0-13-15,0 13 16,0-15-16,0 15 0,0-15 0,0 15 15,0 0-15,0 0 0,0 0 0,0 0 32,0-14-32,0-28 0,0 23 15,0 5-15,0 14 16,0-15-16,0 15 16,0-14-16,0 0 0,0-37 15,0 51 1,0-20-16,0 20 0,0-19 0,0 19 15,0-14-15,0 0 0,0 14 32,0 0-32,0-14 0,0-1 0,0 0 15,0 15 1,0-13-16,0 13 16,0-15-16,0 2 0,0-2 15,0 15 1,0-57-16,0 57 0,0-19 0,0 19 15,0-20-15,0 8 0,0 12 32,0-16-32,0 16 0,0-14 0,0 14 15,0 0-15,0 0 16,0-41-16,0 41 16,0-21-16,0 21 0,0-19 0,0 19 15,5-13-15,-5 13 16,0-15-16,0 15 0,0-56 15,0 37-15,0 0 0,0 19 32,0-14-32,0-2 0,0 16 15,0 0-15,0 0 16,0 0-16,0-12 16,0-3-16,4 0 15,-4 15 1,6-13-16,-6 13 0,0-20 0,4-27 15,1-14-15,-5 61 32,4-20-32,-4 20 0,0-19 0,0 19 15,0-18-15,0 18 0,0 0 16,0 0-16,0 0 16,0 0-16,0 0 0,6-19 15,-6 19 1,4-48-16,-4 48 0,5-19 0,-1 0 15,1 6-15,-5 13 32,0-15-32,0 15 0,4-52 0,-4 52 15,0-19-15,0 19 0,0-18 0,0 18 16,0-15-16,0 15 16,0-15-16,0 15 0,0 0 0,0 0 15,0 0-15,0 0 16,0-14-16,0 0 15,0 0-15,6 0 0,-6 14 32,0-14-32,0 14 0,0-15 0,4 0 15,-4 6-15,0 9 16,5-51-16,-5 51 16,0-20-16,0 1 0,0 19 15,0-14-15,0 14 16,0-14-16,4 0 15,-4-1-15,0 1 0,0 14 32,0-14-32,0 14 0,0-14 0,0 0 15,0-1-15,0 15 16,0-14-16,0 14 16,0-15-16,0 2 0,0-40 15,0 53 1,0-19-16,0 19 15,0-18-15,0 18 0,0-15 0,0 15 16,0-14-16,0 14 16,0-14-16,0 14 0,0-14 0,0 14 15,0-14-15,0 14 0,0-10 0,0 10 32,0-14-32,0-1 0,0 6 0,0-4 15,0 13 1,0-15-16,0 15 15,0-10-15,0-4 0,0 0 0,0 14 32,0-15-32,0 15 0,0-13 0,0-2 15,0 0-15,0 15 16,0-13-16,0 13 16,0-15-16,0 1 15,0 14 1,0-14-16,0 14 0,5-14 15,-1-1-15,1 1 0,-5 14 32,5-19-32,-5 19 0,9-46 0,1-12 15,-5 39-15,-5 19 16,5-19-16,-5 19 16,0 0-16,0 0 0,0 0 15,0 0 1,0 0-16,0 0 0,0 0 0,0 0 15,5-19-15,-5 19 0,4-19 0,-4 19 32,5-14-32,-5 14 0,4-14 0,-4 14 15,5-14-15,-5 14 0,4-14 0,-4 14 16,10-66 0,-5 47-16,-5 19 0,4-19 0,-4 19 15,0-20-15,0 20 16,0-14-16,0 14 15,0-14-15,0 14 16,0 0 0,0 0-16,0 0 0,0 0 15,0 0-15,0 0 16,0-14-16,0-1 16,0 0-16,0 2 15,0 13 1,0-14-16,0 14 0,0-15 0,0 1 15,0 0-15,0 14 32,0-9-32,0 9 0,0-15 0,0 6 0,0-1 15,0 10 1,0-14-16,0 14 16,-4-14-16,4-1 0,-5 2 15,5 13 1,-4-14-16,4 14 0,0-11 0,0 11 15,-6-9-15,6 9 0,0 0 0,0 0 32,0-9-32,0 9 0,-4-10 0,4 10 0,0 0 15,0 0 1,0 0-16,-5-9 16,5 9-16,0 0 15,0 0 1,0 0-16,0 0 0,0 0 0,-4-9 15,4 9-15,0 0 16,0 0-16,0 0 16,0 0-16,0 0 15,0 0 1,0 0-16,0 0 0,0 0 0,0 0 16,0 0-16,0 0 31,0 0-31,0 0 0,0 0 0,0 0 0,0 0 15,0 0 1,0 0-16,0 0 16,-5-10-16,5 10 0,0 0 15,0 0 1,-4-6-16,4 6 0,0 0 0,0 0 16,0 0-16,0 0 0,-5-4 0,5 4 31,-5-4-31,5 4 0,-5-5 0,0 0 15,0 5-15,5 0 16,-4 0-16,4 0 16,-5 0-16,0 0 0,0 0 15,5 0 1,-13 0-16,-6 10 0,19-10 16,-18 19-16,18-19 0,-19 28 0,19-28 31,-15 34-31,15-34 0,-5 14 15,5-14-15,-5 13 0,5-13 0,-4 15 16,4-15 0,0 14-16,0-14 0,0 14 0,0 0 15,-5 2-15,5-16 16,0 13-16,-9 20 16,4-18-16,0-1 15,5-14 1,-4 14-16,4-14 0,-5 13 15,-8 30-15,7-24 0,6-19 32,-4 15-32,4-15 0,-5 15 0,5-15 15,-4 13-15,4-13 0,-5 15 0,5-15 16,-20 33 0,20-33-16,-9 14 0,0 0 0,-1 0 15,10-14 1,-9 15-16,9-15 15,-4 14-15,-1-5 0,1 1 16,4-10 0,-6 9-16,6-9 0,-9 9 0,5 1 15,-5 0-15,9-10 16,-7 9-16,3 1 16,-5-1-16,4 0 15,5-9 1,-4 10-16,4-10 15,-5 9-15,0 2 0,0-3 0,5-8 32,-4 11-32,4-11 0,-5 8 0,1 2 15,-1 0-15,5-10 16,-5 9-16,5-9 16,-5 9-16,-4 1 0,5-1 15,4-9 1,-5 5-16,5-5 0,-10 9 0,10-9 15,-5 10-15,5-10 0,-9 10 16,9-10 0,-9 9-16,9-9 0,-10 10 0,10-10 15,-9 9-15,4 0 0,5-9 16,0 0 0,0 0-16,0 0 0,0 0 15,0 0 1,-9 5-16,-1-1 0,1 2 15</inkml:trace>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7.79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25614 5463 0,'0'0'0,"0"0"16,0 0-16,0 0 16,0 0-16,0 0 0,0 0 0,0 0 15,0 0-15,0 0 16,0 0-16,0 0 15,0 0-15,0 0 0,0 0 32,0 0-32,0 0 0,0 0 0,4 4 15,-4-4 1,0 5-16,0-5 16,0 0-16,0 0 0,0 0 31,0 0-31,0 0 0,0 0 15,5 5-15,-5-5 16,0 0-16,0 0 16,4 5-16,-4-5 15,0 0 1,0 0-16,0 0 0,0 0 0,0 0 16,0 4-16,0-4 15,5 14 1,-5-14-16,4 24 0,-4-24 0,6 14 0,-2 1 15,-4-15 1,5 14-16,-5-14 16,9 47-16,-9-47 0,10 43 0,-10-43 15,4 19-15,-4-19 16,5 19-16,-5-19 0,4 14 16,1 0-16,-5-14 0,0 0 31,0 0-31,0 0 0,0 0 15,4 15-15,-4-15 16,6 14-16,-6-14 16,5 14-16,0 0 0,-1 1 15,-4-15 1,5 14-16,-1 0 0,1-1 16,-1 3-16,-4-16 15,6 14 1,-6-14-16,4 13 0,14 25 0,-8-23 15,-10-15 1,9 15-16,-9-15 16,9 13-16,2 1 0,-2 1 0,-9-15 31,9 14-31,6-4 0,-2-1 16,2 0-16,-15-9 15,9 10-15,-9-10 16,9 9-16,-9-9 0,10 5 0,-10-5 15,0 0-15,0 0 16,10 5-16,-10-5 16,9 9-16,-9-9 0,9 10 0,1-5 15,-10-5 1,9 8-16,0 3 0,1-3 16,-1-2-16,-9-6 15,9 9 1,-9-9-16,10 10 0,-1-1 0,1 0 15,-10-9 1,14 5-16,-14-5 16,9 10-16,0-6 0,1 1 0,-10-5 31,14 6-31,-14-6 0,9 4 0,-9-4 16,10 4-16,-10-4 15,0 0-15,0 0 16,9 5-16,-9-5 0,0 0 15,0 0 1,10 10-16,-10-10 0,10 9 0,-1 1 16</inkml:trace>
</inkml:ink>
</file>

<file path=ppt/ink/ink8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3872 0,'29'0'109,"-29"28"-62,28 0-31,0-28 15,0 0 0,1 0 1,-1 0-32,0 29 15,0-29 16,1 0-15,-1 0 15,29 28-15,-1-28 78,1 57-94,-1-57 47,-28 0-16,1 0-16,27 28 1,-28-28 15,1 0-31,27 28 16,-27-28 0,-1 0 15,28 0-31,-27 0 15,27 0 17,-28 0-32,1 0 31,27 0-15,-27 0-1,-1 0 1,0 0-1,0 0 1,1 0 0,27 0-1,-28 0 1,1 0 46,27 0-46,-28 0 15,1 0 32,-1 0-32,0 0-15,1 0-1,-1-28 1,0 28 0,-28-28-1,28 28 1,29-29-1,-1 29 17,-27 0-17,27 0 1,1-56 0,-29 56-1,29-29 1,-1 29 15,-28 0-15,29-84-1,-29 55 1,0 29 0,1 0-1,27 0 1,-27 0-1,27-28 17,-28 28-17,1 0 1,27-28 0,-28 0-1,1 28 1,27 0-1,-27 0 1,-1 0 0,28 0-1,-27 0 1,27 0 0,-28 0-1,1 0 16,27 0-15,-28 0 31,29 0-31,-29 0-1,1-29 1,-1 1 15,0 28 0,0 0-31,29-28 32,-29 28-1,-28-28-16,28-1 32,1 29-47,-1-28 16,0 28 31,1-28-47,-29 0 31,56 28 16,-28 0-16,1-29 0,27 29 141,-28 0-156,1 0 31,-1 0-47,0 0 15,29 0-15,-57 29 16,28-1 0,0-28-1,1 28 1,-1 0 0,0 1-1,0-29 1,-28 28-1,29 0 1,-1 0 0,0 1 15,0-1 0,1-28-31,-29 28 31,0 29-15,56-29 0,-27 28-1,-1-27 1,-28-1 0,28-28-1,29 57 1,-1-29 31,-28-28-32,-28 28 1,29-28 0,-1 0-1,0 0 1,29 57-1,-29-57 17,29 0-17,-29 0 1,28 28 0,-27-28 15,-1 28-16,0-28-15,0 0 16,29 28 15,-29 1 110,-28-1-141,29 0 31,-1 0 47,0 1-31,-28 27 16,0-27-48,28-1 1,-28 28 46,0-27-30,0-1-17,0 0 1,0 0 31,29 1-32,-29 27 64,0-28-64,0 1 32,0-1-16,0 0 1,0 0-17,0 1 16,0-1 1,0 0-1,0 1 0,-29-29 16,29 56-16,0-28 16,29 1 78,-29-1-109,28-28 31,0 28-32,0 0 17,1-28-17,-1 0 1,0 0-1,0 0 1,29 0 31,-29 0-31,1 0 15,55 0-16,-55-28 1,27 28 0,-28 0-1,1 0 1,27-28 0,1 28 15,-29-28-16,-28-1-15,28 29 16,29 0-16,-29 0 31,0 0-15,85 0 0,1 0-1,-1 0 1,-29-28-1,30 0 17,-58 28-17,29 0 1,-29-57-16,-27 57 31,27 0-15,1-28-1,-29 28 1,57 0 15,-57 0-15,29 0 0,-1 0 15,-28 0-16,1 0 1,56 0 0,-29 0-1,1 0 17,-29 0-17,0 0 16,29 0-15,-29 0 0,0 0-1,29 0 1,-29 0 0,29 0-1,-29 0 1,0 0 31,29 0-32,-1 28 1,-28-28 0,29 29-1,-29-1 32,1-28-31,-29 28-1,28 0 1,0-28 0,-28 29-1,0-1 1,28 0-1,29 29 1,-57-29 0,28 0-1,-28 0 1,28 29 0,1-29-1,-1 0 1,0 29-1,0-57 17,29 85-17,-29-85 1,29 113 0,-1-57-1,-56 29 1,85-28-1,-57-29 1,29 57 0,-29-57-1,1 0 1,27 29 15,-56-29-15,28 0-1,1-28 17,-29 57-1,28-29-15,0 0 15,-28 29 0,28-29-15,-28 29-1,57-1 1,-57-27 0,28-29-1,-28 28-15,0 0 16,28-28-1,-28 57 17,0-29-17,0 0 1,29 29 0,-1-57-1,0 28 1,-28 0-16,57 85 31,-29-113-15,-28 28-1,57 29 1,-29-29 15,0 1-31,0-1 16,29 0-1,28 0 17,-29 29-17,-27-1 1,-1-56-16,0 57 16,57-1-1,-57-56 1,29 57-1,-29-29 32,29 0-15,-29 1-1,0-1-16,0 0 17,1 1-17,-1-29 1,0 0 0,0 28-1,1 0 1,-1 0-1,0-28 1,1 0 15,-1 0-15,0 0 0,29 57-1,-29-29 1,0-28-1,0 28 32,29-28-31,-29 0 0,29 29 15,-29-1-31,0 0 31,1-28 0,-1 0-31,0 0 16,0 28 0,1 29 15,-1-57 0,28 0-15,1 28 15,-29-28-15,-28 29-1,29-29 1,27 0-1,-28 0 17,1 0 30,-1 0-46,0 0-16,0 0 15,1-29 1,-1 29-16,0-28 31,-28 0-15,57-1 0,-29-27-1,0 28 16,1-29-15,-1 29 31,-28-29-31,0 29 15,28 0-31,0-29 15,-28 1 17,29 27-17,-29 1 1,0 0 15,0 0-15,28-1 15,-28 1-15,28 0-1,0 28 1,1-28 0,27-29-1,-27 57 32,27-28-31,1 28-1,-1 0 1,-28 0 31,1 0-47,-1 0 15,57 0 1,-29 0 0,1 0-1,28 0 1,-1 0 0,-27 28-1,0-28 1,-29 28-1,0-28 17,0 0-17,29 0 1,28 0 0,0 0-1,-29 29 1,-28-1-16,1 0 15,55-28 1,-27 0 0,-1 0 15,-27 0-15,56 0-1,-57 0 16,0 0-15,0 0-16,1 0 31,27 0-31,-28 0 16,29 0 0,0 0 15,-29 0 0,0 0-31,0 0 16,1 0-1,55-28 1,-27 28 0,-29-28-1,29 28 1,-29 0-1,29 0 1,-29 0 0,28 0-1,29-57 1,-85 29 0,57 28-1,28-28 1,-57-1-1,0 1 1,29 28 0,-29 0-1,28 0 1,29-28 0,0 0-1,-28-29 1,-1 57 15,29 0-15,-57-28-1,57-1 1,-28 1 0,-1 28-1,-56-28 1,28 28-1,57-28 1,-57 28 0,29-29-16,-29 29 31,0 0-15,29-28-1,-29 0 1,29 0-1,-29 28 17,0 0-17,29 0 1,-29 0 0,57-57-1,-57 57 1,1 0-1,-1 0 1,28-28 0,-27 28-1,27 0 1,-28-28 0,29 28 46,-29 0-46,0 0 46,29 0-31,-29 28-15,-28 0 0,29-28-16,-1 57 15,57 27 1,-85-55 0,28-1-1,28 28 1,-56-27 31,29-1-32,-1-28 17,0 57-17,29-1 1,-29-56-1,29 28 17,-1 1-1,-28-29-15,1 0-1,-1 0-15,0 0 16,57 56-1,-57-56 17,1 28-17,-1-28 1,-28 29 15,56-29-15,-27 0-1,-1 56 1,28-56 0,-27 0-1,-1 28 1,0 1 0,1-29-1,27 28 1,-28 0-1,1 29 32,27-1-31,-28-56 15,-28 29-15,29-1-1,-1-28 1,-28 28 0,56 29-1,-27-57 17,-1 0-17,29 56 1,-29-28-1,0-28-15,0 29 32,29 27-17,-29-56 1,-28 28 0,57 1-1,-29-1 1,0-28-1,1 28 1,-1 1 0,0-1 15,29-28-31,-29 28 31,0 0-15,0-28-1,29 29 17,-1 27-17,-27-56 1,27 28 0,1-28-1,-29 29 16,0-1-15,-28 0-16,29-28 16,-1 28-1,0 1 1,57 27 0,-57-56-1,1 28 1,-1 1 15,0-1-15,0-28-1,-28 57 1,29-1 31,-1-28-16,0 1-31,-28-1 78,0 0-47,28 0-31,1 57 47,-1-85-31,-28 28-16,28 1 16,0-1 15,1 0 0,-1 0-15,0-28-1,-28 29 1,0-1 0,57 29-1,-57-29 1,28 28-1,29 1 1,-29 28 15,28-57-31,-27 28 16,-1-27 0,0 27-1,1-27 1,-1 27 15,0-28-15,0 1-1,1-1 17,-1 28-17,0-56 1,-28 29 15,57 27-15,-29-56-1,0 0 1,29 28 0,-57 1-1,56-1 1,-27 28 15,-1-27-15,0 27-1,0-27-15,1-29 32,-29 28-17,28 0-15,0 0 16,0 1 15,29 27-15,-29-56 15,1 28-31,-1 1 16,28-1-1,-27 28 1,27-27-1,1-1 1,-29-28-16,0 28 16,1-28-1,-1 28 17,0-28-1,0 0-16,1 0 1,55 29 0,-55-1-1,-29 0 17,28-28-17,0 29 1,0-29-1,1 28 1,27 28 15,-27-56-15,-29 29 0,28-1-16,28 0 15,-27 29 1,-1-29-1,0 28 17,29 1-1,-29 0-15,0-29-1,1 28 1,27 29-1,-56-57 1,57 29 0,-29-29-1,-28 0 1,28 57 15,0-85-31,1 28 16,-29 1-1,28-1 1,28 57 0,-27-57-1,27 29 1,-27-1 0,-1-28-1,-28 1 1,56 27-1,-27-28 1,-1 57 0,-28-57-1,56 57 1,-27-56-16,-1-1 16,-28 28-1,57-27 16,-1 27-15,1 29 0,-29-57-1,-28 0 1,28-28 0,29 57-1,-57-29 1,28 1-1,-28 27 1,28-56 0,-28 28-1,28 29 1,29-29 0,-29 0-1,1 1 1,-1-1 15,0 28-15,0 29 15,1-85-31,-1 28 16,-28 1-1,28-1-15,29 29 16,-29-1-1,0 1 17,29-1-17,-57-28 1,28 1 0,0 27-1,1-28 1,-1 1-1,0 27 17,0 1-1,29-1-15,-29-27 15,0 55 0,1-55-31,-1-29 16,-28 28 15,28 28-15,29-27 15,-29-1 78,0 28-78,1-56 79,-1 0-95,0 0 17,29 0-17,-29-28 17,-28 0-17,0 0 1,28-1-1,-28-27 1,0 28 0,0-1 15,29-55-15,-29 55-1,28-27 1,-28-1-1,0 29-15,0-57 32,28 29-17,-28 27 1,57-84 0,-57 0-1,0 57-15,0-1 16,0-28-1,0 57 1,0-28 0,28-86-1,-28 29 1,0 57 0,0-86-1,28 86 1,-28-1 15,0 1-15,28-1-1,-28 29 1,0-57 0,0 57-1,0-29 1,29-27-1,-1 55 1,0-27 0,0-29 15,1 57-15,-1 0-1,-28-1 1,0 1-1,28-57 1,1 29 0,27-57-1,-56 56 1,28 1 0,1 27-1,-29 1 1,28-28-1,0 27 1,0-56 0,1 1-1,27-29 1,-27 56 15,-1 29-15,0-29 15,-28 29-15,0-29-1,28 1 1,1-1 0,-29 1-1,0 28 1,0-29 31,56 29-47,-56 0 15,0-29 1,28 1 0,-28 27 15,0 1-16,29-29-15,-29 29 32,0 0-17,0 0 1,28-1 0,0 1-1,0 0 1,1 0 15,-1-1 0,0 29 1,1 0-32,-1-28 46,0 28-30,0 57 0,85 27-1,-113-55 1,57 27 0,-29 57-1,29-84 1,-57-1-1,0 0 1,28 29 0,0-1-1,-28 1 1,29-1 0,-29 29 15,0-29-16,28 1-15,-28 28 32,0-29-17,56 57 1,-56-56 0,29-1-1,-29 1 32,28-29-47,-28 1 31,28 27-15,0-28 0,-28 1-1,29 55 1,-29-55 15,0-1-15,28 0-1,29 0 1,-57 1 0,28 27-1,0-28 1,-28 1-1,57 27 1,-57-27 0,28-1 15,0 0 0,-28 0-15,28 1 78,1-1-63,-29 0-16,28-28 1,0 0 93,1 0-93,-1 0 0,28 0 15,-27 0-15,-1-28-1,0 0 1,29 28-1,-29-29-15,0-27 16,0 28 0,1-1-1,-1 1 17,0 0-17,1-29 1,-1 29-1,0-29 17,0 1-17,1-1 1,-1 57 0,-28-113-1,85 57 1,-85 28-1,85-57 1,-57 56 0,0-27-1,29-29 1,-57 57 0,28-29-1,0 29 1,0-28 15,-28 27-15,29 29-1,-1-113 1,0 113 0,-28-28-1,0-29 1,28 29-1,29-28 1,-57-29 0,28 28-1,-28 1 1,0 28 0,0-29-1,0 0 16,0 29-31,29 28 32,-29-28-17,0 0 1,0-1 0,0-27-1,0 28 1,28-29-1,-28 29 1,28 28 0,-28-28-1,0-1 1,57-27 0,-57 28-1,28 28 1,-28-29-1,0-27 17,28-1-17,0 29 1,1 28-16,-29-28 16,28-1-1,0 1 16,1 0-15,27-29 0,-28 29 15,1 0-15,-1 28-1,-28-57 1,28 29-1,-28 0 48,28-1-47,-28 1-1,29 28 1,-1-56 15,-28 27 0,28 29-31,-28-28 32,0 0-32,28 28 15,1-28 1,-29-1 15,0 1-15,0 0-1,0 0 17,0-1-17,28 1 16,-28 0-15,0 0 0,57-29-1,-29 0 1,0 29 0,-28-28-1,57 27 1,-29 1-1,-28-28 17,28 27-17,0 1 1,1 0 0,27-29-1,-27 57 1,-1-28-16,0 0 15,57 0 1,-57-29 0,29 0-1,-29 1 1,0 56 0,29-57-1,-29 29 1,85-57-1,-56 57 17,-1 0-17,29-29 1,-57 57 0,57-28-1,0 28 1,-57-57-1,85 1 1,-56 56 0,-1-28-1,-27-1 1,-1 1 0,0 28-1,0 0 1,29-28 15,-29 28-31,0-28 16,29 28-1,-29-29 1,29 29 0,28-28-1,-1-28 1,-55 56-1,27-29 1,-28 29 0,29 0-1,-57-28 1,57 28 0,-1-28-1,29 0 1,0-29-1,-29 57 17,-27 0-17,-1-28 1,0-1 0,0 29-1,1 0 1,27 0-1,1 0 1,28 0 0,-29 0-16,-28 0 15,1-28 1,55 28 15,-55 0-15,-1 0-1,28 0 17,58 0-17,-58 0 1,-28 0 0,1 0-1,84 0 1,-57 0-16,-27 0 15,-1 0 32,0 0-47,57 0 16,-29 0 0,-27 0-1,27 0 1,-28 0-1,57 0 17,-56 0-17,55 0 1,-55 0-16,55 0 16,-55 0-1,27 0 16,1 0-15,-1 0 0,-27 0 31,-1 0-16,0 0-16,0 0 17,1 0-17,27 0 1,-28 0-16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4.90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17221 11343 0,'5'4'0,"-5"-4"0,0 10 0,0-10 15,0 9-15,0-9 0,0 0 0,0 0 16,0 0-16,0 0 15,0 0-15,0 0 16,0 0-16,0 0 0,0 0 16,0 0-16,0 0 15,0 0-15,0 0 16,0 0 0,0 0-16,0 0 0,0 0 15,0 0-15,0 0 31,0 0-31,0 0 0,0 0 0,0 5 16,0-5 0,0 0-16,0 0 15,0-9-15,0-6 0,0 15 32,0-23-32,0 23 0,6-46 0,-1 8 15,-1 24-15,-4 14 16,5-14-16,4-32 15,-5 27-15,2 5 16,-6 14 0,4-14-16,1 1 15,-1-1-15,-4 0 16,0 14 0,5-52-16,-5 52 0,4-42 0,-4 42 15,5-18-15,-5 18 0,0-15 0,0 15 31,5-41-31,-5 41 0,5-14 0,-5 14 16,4-14-16,-4 14 0,5-14 0,-5 14 16,0-14-16,0 14 15,9-65-15,-4 19 16,1 27-16,-6 19 31,4-14-31,1 0 0,-1 0 16,1 0-16,-5 14 15,10-46-15,-10 46 16,13-42-16,-13 42 0,9-18 0,1 3 16,-10 15-1,9-14-15,-9 14 16,19-41-16,-9 27 0,-1-1 0,-9 15 31,24-45-31,-24 45 16,9-19-16,-9 19 0,10-15 0,-10 15 15,9-13-15,-9 13 16,4-14-16,-4 14 0,19-61 0,0 15 16,-14 27-16,-5 19 31,5-13-31,0-6 0,-1 4 16,1 2-16,-5 13 15,4-14-15,-4 14 16,5-14-16,-5 14 0,4-14 0,-4 14 15,6-14-15,-6 14 16,4-14-16,-4 14 16,5-61-16,-5 61 0,4-18 0,-4-1 15,0 19 1,0-14-16,0 14 16,0-14-16,0 1 0,5-2 0,-5 15 31,4-14-31,2 0 0,-2 1 15,1-1-15,-5 14 16,4-14-16,-4 14 16,6-15-16,-2 2 0,2-1 15,-6 14 1,9-51-16,-9 51 0,4-19 0,-4 19 16,5-19-16,-1 5 0,-4 14 31,5-14-31,0 1 0,0-1 15,-5 14-15,0 0 16,4-14-16,-4 14 16,5-15-16,-1 2 0,1 3 15,-5 10 1,4-14-16,-4 14 0,6-8 16,-2-3-16,1 3 0,-5 8 31,4-10-31,-4 10 0,0-9 0,0 9 15,0-9-15,0 9 0,0-9 0,0 9 32,5-11-32,-5 11 0,0-13 0,0 13 15,0-14-15,0 14 0,0-14 0,0 14 16,0-14-16,0 0 16,0 4-16,0-5 15,0 15 1,-5-13-16,1-2 0,-1 1 15,1 5-15,4 9 32,-6-14-32,6 14 0,-4-10 0,-5-4 15,0 4-15,9 10 16,-10-9-16,1 0 16,0-1-16,0 1 15,9 9 1,-6-9-16,6 9 0,-10-11 0,6 3 15,-1-3-15,5 11 16,-4-4 0,4 4-16,-6-4 0,2-7 0,-1 2 15,5 9 1,-9-9-16,9 9 16,-10-10-16,1 1 0,5 0 0,4 9 31,-34-34-31,-3 1 0,37 33 15,-14-9-15,14 9 0,-14-5 0,14 5 32,-14-5-32,14 5 0,-14-5 0,14 5 15,-15-4-15,15 4 0,-14-5 0,14 5 32,-13-5-32,13 5 0,-10-5 0,1 1 0,0 0 15,9 4 1,-10 0-16,1-6 15,0 1-15,-2 0 16,11 5 0,-33-9-16,33 9 0,-41-14 0,21 9 15,6 5-15,14 0 16,-14 0-16,0 0 16,1 0-16,-2 0 15,15 0 1,-13 0-16,13 0 15,-16 0-15,16 0 0,-9 0 0,0 0 16,9 0 0,-10 0-16,10 0 0,-9 0 0,0 0 15,-1 0-15,10 0 32,-9 0-32,9 0 0,-9 5 0,-5-5 0,-1 0 15,15 0 1,-14 0-16,14 0 15,-14 5-15,14-5 0,-14 0 0,14 0 16,-14 0-16,14 0 16,-13 0-16,13 0 0,-15 4 15,15-4-15,-14 0 0,14 0 0,-15 0 16,15 0 0,-13 0-16,-2 0 0,2 5 15,-3-5-15,16 0 16,-56 5-16,37-1 15,19-4-15,-14 5 0,0 0 16,14-5 0,0 0-16,0 0 15,-14 6-15,0-2 0,5 0 0,9-4 32,-11 5-32,11-5 0,-9 5 0,0 0 15,-1-1-15,10-4 16,-9 5-16,9-5 15,-9 5-15,0 0 0,-2-1 16,11-4 0,-13 5-16,3 0 0,1 0 15,0-5-15,9 0 32,-9 4-32,9-4 0,-10 0 0,-5 5 0,1-5 15,14 0 1,-14 5-16,14-5 15,-14 4-15,0 1 0,1 0 16,13-5 0,-16 5-16,16-5 0,-37 19 0,37-19 15,-14 9-15,14-9 0,-15 10 0,15-10 32,-14 9-32,14-9 0,-9 10 0,0-1 15,9-9-15,0 0 16,-9 9-16,-1 1 15,1 0-15,9-10 16,0 0 0,-5 9-16,5-9 0,-5 9 0,-1 1 15,2-1-15,4-9 32,0 0-32,0 0 0,0 0 0,-5 10 0,1-1 15,4-9 1,-9 14-16,-1 2 0,1-3 15,0 1-15,9-14 32,-10 14-32,10-14 0,-5 14 0,-5 1 15,1-2-15,9-13 16,-4 11-16,4-11 16,-10 14-16,5-5 0,-4 1 15,9-10 1,-10 9-16,10-9 0,-9 14 0,-1 0 15,1-1-15,9-13 32,-38 48-32,29-29 0,9-19 15,-9 13-15,9-13 0,0 0 0,0 0 16,0 0-16,0 0 16,-11 14-16,11-14 0,-4 14 0,4-14 15,0 0-15,0 0 16,-5 15-16,1-2 15,-1 1-15,5-14 0,0 0 32,-4 14-32,4-14 0,0 0 15,0 0-15,0 0 16,-6 9-16,2 0 16,4-9-16,0 0 15,0 0 1,0 0-16,0 0 0,-5 14 0,1 1 15,4-2-15,0-13 32,0 14-32,0 0 0,0 1 0,0-15 15,0 0 1,0 13-16,0-13 16,-5 14-16,5 0 0,0-14 15,0 0 1,0 15-16,0-15 0,0 13 0,0-13 15,-4 9-15,4-9 16,0 0 0,0 0-16,0 0 0,0 0 0,0 14 15,-5 0-15,5-14 16,0 0-16,0 0 16,-5 9-16,5-9 0,0 0 0,0 0 15,0 0-15,0 0 16,0 0-16,0 0 0,0 0 0,0 0 15,0 0-15,0 0 32,0 0-32,0 0 0,0 0 0,0 0 15,0 0 1,-5 10-16,5-10 16,0 0-16,0 0 0,0 0 31,0 0-31,-5 14 0,5-14 15,0 0-15,0 0 16,0 14-16,0-14 16,-5 9-16,5 0 0,0-9 15,0 0 1,0 0-16,0 0 0,0 0 0,0 0 16,0 0-16,0 0 31,0 0-31,0 0 0,0 0 0,0 0 0,0 0 15,0 0 1,0 0-16,0 0 16,0 0-16,0 0 0,0 0 15,0 0 1,0 0-16,0 0 0,0 0 0,0 0 16,0 0-16,0 0 0,0 0 0,0 0 15,0 0 1,0 0-16,0 0 0,0 0 15,0 0-15,0 0 0,0 0 0,0 0 16,0 0-16,0 0 16,0 0-16,0 0 15,0 0 1,0 0-16,0 0 0,0 0 16,0 0-16,0 0 15,0 0-15,0 0 16,0 0-16,0 0 15,0 0 1,0 0-16,0 0 0,0 0 16,0 0-16,0 0 31,0 0-31,0 0 0,0 0 0,0 0 16,0 0-16,0 0 15,0 0-15,0 0 16,0 0-16,0 0 0,0 0 15,0 0 1,0 0-16,0 0 0</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17.0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24010 9164 0,'0'0'0,"0"0"16,0 0-16,0 0 15,0 0 1,0 0-16,0 0 0,0 0 16,0 0-16,0 0 15,0 0-15,0 0 16,4 0-16,1 0 15,-5 0 1,20 0-16,-20 0 16,27-9-16,-27 9 0,32-10 0,-32 10 15,29-14-15,-29 14 16,15-5-16,-15 5 0,13-4 16,2-1-16,-2 0 0,-13 5 31,15-5-31,-15 5 0,13-4 0,3 0 0,-3-2 15,-13 6 1,9-5-16,-9 5 16,29-19-16,-29 19 0,14-4 0,-14 4 15,14-5-15,-14 5 16,15-5-16,-15 5 0,14-5 16,-14 5-16,14-4 0,-14 4 15,14 0-15,-14 0 16,14 0-16,0 0 0,-1 0 15,3 0-15,-16 0 16,13 0-16,-3 0 16,-1 0-16,-9 0 15,0 0 1,9 0-16,1 0 0,-1 0 16,25 0-16,-34 0 31,46 4-31,-46-4 0,47 15 0,-47-15 0,20 9 15,-2 0-15,-18-9 16,14 10-16,-14-10 16,14 10-16,0-1 0,0 1 15,-14-10 1,10 9-16,-10-9 0,10 10 0,-1-1 16,0 5-16,-9-14 15,10 10 1,-10-10-16,9 14 0,0-1 0,-5 3 15,-4-16 1,6 14-16,-6-14 16,18 32-16,-18-32 0,9 15 0,-9-15 15,11 15-15,-11-15 16,4 13-16,-4-13 0,9 15 16,-9-15-16,24 33 0,-15-13 0,-9-20 31,10 13-31,-1 1 0,0 0 15,0 0-15,-9-14 16,11 15-16,-11-15 16,9 13-16,0 2 0,-4 0 15,-5-15 1,0 0-16,9 14 0,0 0 16,0 0-16,-9-14 31,24 42-31,-14-24 0,-10-18 15,9 18-15,-4 1 0,-5-19 16,5 19-16,-5-19 16,4 18-16,1-3 0,0-1 15,-5-14 1,5 14-16,-5-14 0,0 13 16,0 1-16,0 0 0,0-14 31,0 15-31,0-15 0,0 13 0,0 1 15,0 0-15,0-14 16,0 15-16,0-15 16,0 13-16,0-13 0,0 14 0,0-14 15,0 14-15,0-14 16,0 19-16,0-1 0,0 1 16,0-5-16,0-14 31,0 18-31,0-3 0,0-2 15,0 6-15,0-19 16,-5 51-16,0-33 16,5-18-16,-5 19 0,5-19 15,-4 19-15,4-19 16,-5 14-16,5-14 16,-5 14-16,5-14 0,-5 14 15,5-14 1,0 14-16,0-14 0,0 14 0,0-1 15,0 2-15,0-15 16,0 0-16,0 0 16,0 8-16,0 3 0,0-11 15,0 0 1,5 13-16,0 1 0,0 0 16,-1 1-16,-4-15 31,5 13-31,-5-13 0,5 14 0,-5-14 15,5 14-15,-5-14 0,4 14 0,-4-14 16,5 14 0,-5-14-16,9 14 0,-9-14 0,10 14 0,-10-14 15,9 13-15,-9-13 16,9 15-16,1-2 16,-1 1-16,1 0 15,-10-14 1,10 14-16,-1 0 0,0-4 15,-9-10-15,0 0 16,9 9-16,1 0 16,-10-9-16,0 0 15,0 0 1,9 10-16,-9-10 0,9 9 0,1 0 16,-1 0-16,-9-9 31,9 10-31,-9-10 0,29 32 0,-15-18 0,0-4 15,-14-10 1,14 8-16,-14-8 16,14 11-16,6-7 0,-7 0 15,-13-4 1,19 5-16,-19-5 0,14 5 0,0-5 16,0 0-16,-14 0 31,13 0-31,-13 0 0,16 0 0,-16 0 0,13 0 15,-13 0-15,15-5 0,-15 5 16,9-5-16,-9 5 16,9-4-16,-9 4 0,10-4 0,-1-2 15,-9 6 1,9-5-16,1 1 16,0 0-16,-1-1 0,-9 5 31,10-5-31,-1 0 0,23-8 15,-18 8-15,-14 5 16,43-28-16,-10 5 16,-33 23-16,13-9 0,-3-5 15,-10 14 1,9-10-16,-9 10 16,9-8-16,11-26 0,-11 20 15,-9 14 1,15-32-16,-11 18 0,1 0 15,-1-1-15,-4 15 16,0-13 0,0 13-16,0-9 0,5-33 0,-1 5 15,-4 37 1,0-14-16,0 14 16,0-14-16,0-1 0,0 2 15,0 13 1,0-14-16,0 14 0,0-33 0,0 33 15,0-14-15,0 14 0,0-14 0,0 14 16,0-13 0,0-25-16,-4-8 0,-5-1 15,9 47 1,-5-13-16,5 13 16,-4-15-16,-2 1 0,6 0 15,0 14 1,0-13-16,0-1 0,0 0 15,0 4-15,0 10 32,0-14-32,0 14 0,6-47 0,-6 34 0,0-1 15,0 14 1,0-14-16,0-1 16,4-26-16,1 23 15,-5 18 1,4-14-16,-4 14 0,5-15 0,-1 2 15,2-6-15,-6 19 32,4-42-32,-4 42 0,5-51 0,-5 32 0,4 6 15,-4 13 1,5-15-16,-5 15 16,4-15-16,-4 15 0,5-13 0,-5 13 15,6-14-15,-6 14 16,5-14-16,-5 14 15,9-15-15,-9 15 0,4-14 0,6 0 16,-10 14 0,9-14-16,0-1 0,0 1 15,-3 0-15,-6 14 16,18-42-16,-18 42 16,10-15-16,-10 15 0,10-15 15,-10 15-15,9-13 0,-9 13 16,4-15-16,-4 15 15,5-14-15,0 0 0,0 0 16,-5 14 0,4-15-16,1 1 0,-1 0 15,1 0-15,-5 14 32,4-10-32,2 1 0,-2-1 0,1 2 15,-5 8 1,0-11-16,0 11 15,0-9-15,0-1 0,0 10 0,0 0 32,0-9-32,0 9 0,0-10 0,0 1 15,0-6-15,0 15 16,0-8-16,0 8 16,0-11-16,0 11 0,0-8 15,0 8-15,0 0 0,0 0 16,0 0-16,0 0 15,0 0-15,0 0 0,0 0 32,0 0-32,0 0 0,0 0 15,0 0-15,0 0 16,0 0-16,0 0 16,0 0-16,0 0 0,0 0 15,0 0 1,0 0-16,0 0 0,0 0 0,0 0 15,0 0-15,0 0 32,0 0-32,0 0 0,0 0 0,0 0 15,0 0-15,0 0 16,0 0-16,0 0 16,0 0-16,0 0 0,0 0 15,0 0 1,0 0-16,0 0 0,0 0 0,0 0 15,0 0-15,0 0 16,0 0 0,0 0-16,0 0 0,0 0 15,0 0-15,0 0 16,0 0-16,0 0 16,0 0-16,0 0 0,0 0 0,0 0 15,0 0-15,0 0 16,0 0-16,0 0 0,0 0 15,0 0-15,0 0 16,0 0-16,0 0 16,0 0-16,0 0 15,0 0 1,0 0-16,0 0 0,0 0 16,0 0-16,0 0 0,0 0 31,0 0-31,0 0 0,0 0 0,0 0 15,0 0-15,0 0 16,0 0-16,0 0 16,0 0-16,0 0 0,0 0 15,0 0 1,0 0-16,0 0 0,0 0 0,0 0 16,0 0-16,0 0 31,0 0-31,0 0 0,0 0 0,0 0 0,0 0 15,0 0 1,0 0-16,0 0 16,0 0-16,0 0 0,0 0 15,0 0 1,0 0-16,0 0 0,0 0 0,0 0 16,0 0-16,0 0 0,0-11 0,0 11 31,0-13-31,0-2 0,0 1 0,0 5 15,0 9 1,0-11-16,0 11 16,0-13-16,0 4 0,0-1 15,0 10 1,0-9-16,0-1 0,0 1 16,-5-1-16,5 10 15,-4-9 1,4 9-16,-6-10 0,2 1 0,-1 5 15,5 4 1,-4-6-16,4 6 16,-5-9-16,1-1 0,-1 5 0,5 5 31,-5-9-31,5 9 0,-9-4 0,0-2 16,-1 2-16,10 4 15,-10-5-15,10 5 16,-9-4-16,-28-20 0,22 18 15,15 6 1,-13-4-16,13 4 0,-11-4 16,11 4-16,-9 0 0,9 0 15,-9 0-15,9 0 16,-9 0-16,9 0 0,-10 0 0,10 0 16,-9 0-16,9 0 0,-5 4 0,5-4 15,0 0 1,0 0-16,-4 4 0,-2 2 15,6-6 1,-4 5-16,-5-1 0,4 0 16,-4-4-16,9 0 31,-11 6-31,2-6 0,0 5 16,-1-1-16,10-4 15,-9 5-15,9-5 16,-9 4-16,-5 2 0,0-2 15,14-4 1,-43 5-16,29-1 0,14-4 16,-13 5-16,-2 0 0,15-5 31,-13 5-31,-2-1 0,1 1 16,-1 1-16,15-6 15,-9 8-15,9-8 16,-9 11-16,9-11 0,0 0 15,0 0 1,0 0-16,0 0 0,-10 8 0,10-8 16,-4 10-16,4-10 0,-5 9 0,5-9 31,-4 10-31,4-10 0,-5 9 0,5-9 16,-4 15-16,-2-6 0,6-9 15,-4 13-15,-1 3 16,1-7-16,-1 6 15,5-15 1,-5 9-16,5-9 0,-33 43 16,5-1-16,18-23 0,10-19 31,-9 14-31,-24 24 0,19-24 16,4 1-16,10-15 31,-9 14-31,0 0 0,9-14 0,-5 9 15,5-9 1,-5 10-16,5-10 16,-4 10-16,-1-1 0,5 0 0,0-9 31,-4 10-31,4-10 0,-5 9 0,1 5 16,-2 0-16,6-14 15,-5 15-15,5-15 16,0 15-16,0-6 0,0 0 15,0-9 1,0 14-16,0-14 16,0 14-16,0-14 0,0 16 0,0-16 15,0 13-15,0-13 16,0 14-16,0 0 0,0 0 16,0-4-16,0-10 15,0 10-15,0 4 16,0-5-16,0-9 15,0 0 1,0 10-16,0-1 0,0 6 16,0-2-16,0-13 31,0 14-31,0-14 0,0 14 0,0 1 0,0-2 16,0-13-1,0 0-15,0 0 16,0 14-16,0 0 0,5 1 0,-5-15 31,0 13-31,0-13 0,6 14 0,-6 0 16,0-14-16,0 0 15,4 15-15,-4-15 16,0 0-16,5 13 0,-5-13 16,0 0-1,0 14-15,0-14 16,4 9-16,-4-9 0,0 0 0,0 0 15,0 0-15,0 0 16,5 9-16,-5-9 0,4 10 0,-4-10 16,0 0-16,0 0 0,5 9 0,-5-9 31,0 0-31,0 0 0,5 9 0,-5-9 16,0 0-1,5 15-15,-1-6 16,1 0-16,4 0 0,-9-9 31,10 10-31,-10-10 0,9 8 0,0 3 16,2-3-16,-11-8 15,9 10-15,-9-10 16,9 9-16,5-4 0,0-1 16,-14-4-1,9 5-15,1-1 0,-1-4 16,4 0-16,-13 0 31,11 0-31,-11 0 0,9 0 0,0 0 16,1 0-16,-10 0 15,9-4-15,-9 4 16,9-5-16,1 1 0,-1-1 16,-9 5-1,9-5-15,-9 5 0,5-4 0,-5 4 16,20-14-16,-20 14 0,19-19 0,-19 19 31,13-18-31,-13 18 0,0-28 0,0 28 16,0-10-16,0 10 0,0-9 0,0 9 31,-9-19-31,5 10 0,-2 0 0,2 4 16,4 5-1,-5-4-15,5 4 16,-4-10-16,-2 2 0,2-3 15,4 11 1,0-9-16,0 0 0,0 0 16,0 4-16,0 5 15,0-9-15,0 9 16,0-10-16,0 5 0,0-3 16,0 8-1,0-10-15,0 6 16,0-6-16,0 6 0,0 4 31,0-9-31,0 9 0,0-11 0,0 3 16,0-2-16,0 10 15,0-9-15,0 9 16,0-9-16,0 0 0,0-1 16,0 10-1,0-9-15,0 9 0,0-11 0,0 11 16,0 0-16,0 0 31,0 0-31,0 0 0,0 0 0,0 0 16,0 0-16,0 0 0,0 0 0,0 0 15,-5-8-15,5 8 16,0-11-16,0 3 16,0 8-1,0-10-15,0 10 0,-5-10 0,5 1 16,-5 0-16,5 9 31,0-10-31,-4 1 0,4 9 0,0 0 16,0 0-1,0 0-15,0 0 16,0 0-16,0 0 0,0 0 16,0 0-1,0 0-15,0 0 0,0 0 0,0 0 16,0 0-16,0 0 15,0 0 1,0 0-16,0 0 0,0 0 0,0 0 16,0 0-1,0 0-15,0 0 16,0 0-16,0 0 0,0 0 0,0 0 31,0 0-31,0 0 0,0 0 0,0 0 16,0 0-16,0 0 15,0 0-15,0 0 16,0 0-16,0 0 0,0 0 0,0 0 16,0 0-16,0 0 15,0 0-15,0 0 16,0 0-16,0 0 0,0 0 31,0 0-31,0 0 0,0 0 16,0 0-16,0 0 15,0 0-15,0 0 16,0 0-16</inkml:trace>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6.2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25453 9164 0,'0'0'16,"0"0"0,0 0-16,0 0 0,0 0 0,0 0 15,0 0-15,0 0 0,0 0 0,0 0 16,0 0-16,0 5 16,0-5-16,0 0 15,0 0 1,0 0-16,0 0 15,0 0-15,0 5 0,0-5 32,0 0-32,0 0 0,0 0 15,0 4-15,0-4 16,0 0-16,0 0 16,0 0-16,0 0 15,0 0 1,0 0-16,0 0 0,0 0 0,0 0 15,0 0-15,0 0 16,0 0-16,0 0 16,0 0-16,0 0 0,0 0 15,0 0 1,0 0-16,0 0 0,0 0 16,0 0-16,0 0 0,0 0 31,0 0-31,0 0 0,0 0 0,0 0 15,0 0-15,0 0 0,0 0 0,0 0 16,0 5 0,0-5-16,0 0 0,0 0 15,0 0-15,0 0 0,0 0 0,0 0 16,0-5-16,0 1 16,0-1-16,0 0 15,0 5 1,0-9-16,0-24 0,0-6 15,0 25-15,0 14 32,0-14-32,0 14 0,0-14 0,0-1 0,0 7 15,0 8 1,0-11-16,0 11 16,0 0-16,0 0 15,0 0 1,0-8-16,0 8 0,0-15 0,0 1 15,0 0-15,0 14 16,0-14-16,0 14 16,0-10-16,0-4 0,5 4 15,-5 10 1,0-47-16,5 4 16,-5 43-16,0-19 0,0 19 15,0-14-15,0 14 16,0-14-16,0 14 0,0 0 0,0 0 15,0 0-15,0 0 0,0 0 0,0 0 32,0 0-32,0-39 0,0 26 15,4-2-15,-4 15 16,0-13-16,0 13 16,0-15-16,5 1 0,-5-1 15,0 15 1,4-9-16,-4 0 0,0-29 15,0 23-15,0 15 32,0-13-32,0 13 0,0-14 0,0-1 0,0 0 15,0 15 1,0 0-16,0 0 16,0 0-16,0 0 0,0 0 0,0 0 31,0-13-31,0 13 0,0-15 0,5 0 15,-5 2-15,0 13 16,0-14-16,0 14 16,0-15-16,0 1 0,5 0 15,-5 14 1,0-14-16,0 14 0,0-48 16,0 48-16,0-19 0,0 19 15,0-13-15,0 13 16,0-15-16,0 15 0,0-15 0,0 15 15,0 0-15,0 0 0,0 0 0,0 0 32,0-14-32,0-28 0,0 23 15,0 5-15,0 14 16,0-15-16,0 15 16,0-14-16,0 0 0,0-37 15,0 51 1,0-20-16,0 20 0,0-19 0,0 19 15,0-14-15,0 0 0,0 14 32,0 0-32,0-14 0,0-1 0,0 0 15,0 15 1,0-13-16,0 13 16,0-15-16,0 2 0,0-2 15,0 15 1,0-57-16,0 57 0,0-19 0,0 19 15,0-20-15,0 8 0,0 12 32,0-16-32,0 16 0,0-14 0,0 14 15,0 0-15,0 0 16,0-41-16,0 41 16,0-21-16,0 21 0,0-19 0,0 19 15,5-13-15,-5 13 16,0-15-16,0 15 0,0-56 15,0 37-15,0 0 0,0 19 32,0-14-32,0-2 0,0 16 15,0 0-15,0 0 16,0 0-16,0-12 16,0-3-16,4 0 15,-4 15 1,6-13-16,-6 13 0,0-20 0,4-27 15,1-14-15,-5 61 32,4-20-32,-4 20 0,0-19 0,0 19 15,0-18-15,0 18 0,0 0 16,0 0-16,0 0 16,0 0-16,0 0 0,6-19 15,-6 19 1,4-48-16,-4 48 0,5-19 0,-1 0 15,1 6-15,-5 13 32,0-15-32,0 15 0,4-52 0,-4 52 15,0-19-15,0 19 0,0-18 0,0 18 16,0-15-16,0 15 16,0-15-16,0 15 0,0 0 0,0 0 15,0 0-15,0 0 16,0-14-16,0 0 15,0 0-15,6 0 0,-6 14 32,0-14-32,0 14 0,0-15 0,4 0 15,-4 6-15,0 9 16,5-51-16,-5 51 16,0-20-16,0 1 0,0 19 15,0-14-15,0 14 16,0-14-16,4 0 15,-4-1-15,0 1 0,0 14 32,0-14-32,0 14 0,0-14 0,0 0 15,0-1-15,0 15 16,0-14-16,0 14 16,0-15-16,0 2 0,0-40 15,0 53 1,0-19-16,0 19 15,0-18-15,0 18 0,0-15 0,0 15 16,0-14-16,0 14 16,0-14-16,0 14 0,0-14 0,0 14 15,0-14-15,0 14 0,0-10 0,0 10 32,0-14-32,0-1 0,0 6 0,0-4 15,0 13 1,0-15-16,0 15 15,0-10-15,0-4 0,0 0 0,0 14 32,0-15-32,0 15 0,0-13 0,0-2 15,0 0-15,0 15 16,0-13-16,0 13 16,0-15-16,0 1 15,0 14 1,0-14-16,0 14 0,5-14 15,-1-1-15,1 1 0,-5 14 32,5-19-32,-5 19 0,9-46 0,1-12 15,-5 39-15,-5 19 16,5-19-16,-5 19 16,0 0-16,0 0 0,0 0 15,0 0 1,0 0-16,0 0 0,0 0 0,0 0 15,5-19-15,-5 19 0,4-19 0,-4 19 32,5-14-32,-5 14 0,4-14 0,-4 14 15,5-14-15,-5 14 0,4-14 0,-4 14 16,10-66 0,-5 47-16,-5 19 0,4-19 0,-4 19 15,0-20-15,0 20 16,0-14-16,0 14 15,0-14-15,0 14 16,0 0 0,0 0-16,0 0 0,0 0 15,0 0-15,0 0 16,0-14-16,0-1 16,0 0-16,0 2 15,0 13 1,0-14-16,0 14 0,0-15 0,0 1 15,0 0-15,0 14 32,0-9-32,0 9 0,0-15 0,0 6 0,0-1 15,0 10 1,0-14-16,0 14 16,-4-14-16,4-1 0,-5 2 15,5 13 1,-4-14-16,4 14 0,0-11 0,0 11 15,-6-9-15,6 9 0,0 0 0,0 0 32,0-9-32,0 9 0,-4-10 0,4 10 0,0 0 15,0 0 1,0 0-16,-5-9 16,5 9-16,0 0 15,0 0 1,0 0-16,0 0 0,0 0 0,-4-9 15,4 9-15,0 0 16,0 0-16,0 0 16,0 0-16,0 0 15,0 0 1,0 0-16,0 0 0,0 0 0,0 0 16,0 0-16,0 0 31,0 0-31,0 0 0,0 0 0,0 0 0,0 0 15,0 0 1,0 0-16,0 0 16,-5-10-16,5 10 0,0 0 15,0 0 1,-4-6-16,4 6 0,0 0 0,0 0 16,0 0-16,0 0 0,-5-4 0,5 4 31,-5-4-31,5 4 0,-5-5 0,0 0 15,0 5-15,5 0 16,-4 0-16,4 0 16,-5 0-16,0 0 0,0 0 15,5 0 1,-13 0-16,-6 10 0,19-10 16,-18 19-16,18-19 0,-19 28 0,19-28 31,-15 34-31,15-34 0,-5 14 15,5-14-15,-5 13 0,5-13 0,-4 15 16,4-15 0,0 14-16,0-14 0,0 14 0,0 0 15,-5 2-15,5-16 16,0 13-16,-9 20 16,4-18-16,0-1 15,5-14 1,-4 14-16,4-14 0,-5 13 15,-8 30-15,7-24 0,6-19 32,-4 15-32,4-15 0,-5 15 0,5-15 15,-4 13-15,4-13 0,-5 15 0,5-15 16,-20 33 0,20-33-16,-9 14 0,0 0 0,-1 0 15,10-14 1,-9 15-16,9-15 15,-4 14-15,-1-5 0,1 1 16,4-10 0,-6 9-16,6-9 0,-9 9 0,5 1 15,-5 0-15,9-10 16,-7 9-16,3 1 16,-5-1-16,4 0 15,5-9 1,-4 10-16,4-10 15,-5 9-15,0 2 0,0-3 0,5-8 32,-4 11-32,4-11 0,-5 8 0,1 2 15,-1 0-15,5-10 16,-5 9-16,5-9 16,-5 9-16,-4 1 0,5-1 15,4-9 1,-5 5-16,5-5 0,-10 9 0,10-9 15,-5 10-15,5-10 0,-9 10 16,9-10 0,-9 9-16,9-9 0,-10 10 0,10-10 15,-9 9-15,4 0 0,5-9 16,0 0 0,0 0-16,0 0 0,0 0 15,0 0 1,-9 5-16,-1-1 0,1 2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DD8C057-1296-402B-B2FB-DD65055297BF}"/>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699BA224-0704-4A97-9896-81F4BFD90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F96E970E-F4DA-4D73-B56D-AE94B42FA91E}"/>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5" name="Kājenes vietturis 4">
            <a:extLst>
              <a:ext uri="{FF2B5EF4-FFF2-40B4-BE49-F238E27FC236}">
                <a16:creationId xmlns:a16="http://schemas.microsoft.com/office/drawing/2014/main" id="{5A28A258-6ECC-473E-80C4-57198FC487CD}"/>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3A0AF674-1861-443F-8A5C-630D487E20EF}"/>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77374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288DEBC-92DE-4065-8C76-15815BA93C50}"/>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1D64D056-3B0E-4FAC-833F-093313D0DF44}"/>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47823DA1-0AAC-44F0-838B-2404C0749372}"/>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5" name="Kājenes vietturis 4">
            <a:extLst>
              <a:ext uri="{FF2B5EF4-FFF2-40B4-BE49-F238E27FC236}">
                <a16:creationId xmlns:a16="http://schemas.microsoft.com/office/drawing/2014/main" id="{FAD335BF-2158-4C86-B2F5-9A8BF9304436}"/>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B41FBDE1-1C43-4B8F-8DE1-149167EA1E32}"/>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97289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20518E6-A047-4656-BA95-349C81BDEC1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DB7AE340-F26E-40C0-B270-52FE5942B45E}"/>
              </a:ext>
            </a:extLst>
          </p:cNvPr>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189F7A9D-40A2-46F0-8231-E3EC6CBFA4B0}"/>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5" name="Kājenes vietturis 4">
            <a:extLst>
              <a:ext uri="{FF2B5EF4-FFF2-40B4-BE49-F238E27FC236}">
                <a16:creationId xmlns:a16="http://schemas.microsoft.com/office/drawing/2014/main" id="{BBA3E52B-F7BD-4E7B-8222-C591F45397BC}"/>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09779095-AF05-4498-BB6D-823B2FAC68C8}"/>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392093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1F8F2D-3E0E-487F-8622-52E1B21AB9B6}"/>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D9FBD3B8-D3B2-4614-9907-A43E4BA26F79}"/>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685D2CD5-D108-4C72-ACAD-5456152F649D}"/>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5" name="Kājenes vietturis 4">
            <a:extLst>
              <a:ext uri="{FF2B5EF4-FFF2-40B4-BE49-F238E27FC236}">
                <a16:creationId xmlns:a16="http://schemas.microsoft.com/office/drawing/2014/main" id="{1413B4A7-A83E-4279-9DB4-CE58196D2107}"/>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A1AA587E-C0EE-4FA6-BFCC-C3EA39FCE374}"/>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01553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C90B69-3955-4F96-ADFE-B697346A3A50}"/>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1932849B-01C7-4C8E-B095-0D5C9087F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F243894C-ACE7-4416-A1EC-4BF884304C5D}"/>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5" name="Kājenes vietturis 4">
            <a:extLst>
              <a:ext uri="{FF2B5EF4-FFF2-40B4-BE49-F238E27FC236}">
                <a16:creationId xmlns:a16="http://schemas.microsoft.com/office/drawing/2014/main" id="{FEF475AF-07CD-4EC5-9C0C-309F8BC18E31}"/>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18C969E9-1B58-436E-BE07-9547678D6F76}"/>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132180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3C7A27-1C47-4BC2-9ABA-01A8BDA878ED}"/>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2D5099CE-B9EF-466D-B227-7F663D83ABD5}"/>
              </a:ext>
            </a:extLst>
          </p:cNvPr>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5BDAF9CC-E2B2-4E10-92DE-EE656ABF307F}"/>
              </a:ext>
            </a:extLst>
          </p:cNvPr>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60466AD9-2190-419E-B726-F1E8903C41D7}"/>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6" name="Kājenes vietturis 5">
            <a:extLst>
              <a:ext uri="{FF2B5EF4-FFF2-40B4-BE49-F238E27FC236}">
                <a16:creationId xmlns:a16="http://schemas.microsoft.com/office/drawing/2014/main" id="{9FFF0E81-0939-40CF-8CF6-211E98732459}"/>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4AC3D1A5-BDA2-4C00-B9BC-4F997544DC0B}"/>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59719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9701AF-CE49-48A0-B04E-E2B3F8014E3D}"/>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0E8CF4CA-2D1A-4104-89CE-D5688D5061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id="{BBF0E98A-0D98-4A45-BC15-4292A760AE86}"/>
              </a:ext>
            </a:extLst>
          </p:cNvPr>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39D33A26-F5EF-4572-995F-3E8F3CF6C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id="{86BB0203-7394-41E4-B3D1-E34876AD8D1A}"/>
              </a:ext>
            </a:extLst>
          </p:cNvPr>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48136B74-AC40-4169-A12B-036AA616A2DD}"/>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8" name="Kājenes vietturis 7">
            <a:extLst>
              <a:ext uri="{FF2B5EF4-FFF2-40B4-BE49-F238E27FC236}">
                <a16:creationId xmlns:a16="http://schemas.microsoft.com/office/drawing/2014/main" id="{3143EB71-2964-4CBA-A6A4-D395EF4B3845}"/>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240830BB-1112-4876-AB9E-D5E8CA478C4B}"/>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426332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52F221-AD1E-463B-AC45-77A29797886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AD8FA860-7C0C-4176-A90E-5B5E020FF34A}"/>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4" name="Kājenes vietturis 3">
            <a:extLst>
              <a:ext uri="{FF2B5EF4-FFF2-40B4-BE49-F238E27FC236}">
                <a16:creationId xmlns:a16="http://schemas.microsoft.com/office/drawing/2014/main" id="{AA93AAD8-74DD-4479-88DD-2966BB2DE56B}"/>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05C794E3-A532-4BDE-9A15-7265A322B979}"/>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104909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9ABBA878-0DF6-439D-B1E8-4054A3919208}"/>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3" name="Kājenes vietturis 2">
            <a:extLst>
              <a:ext uri="{FF2B5EF4-FFF2-40B4-BE49-F238E27FC236}">
                <a16:creationId xmlns:a16="http://schemas.microsoft.com/office/drawing/2014/main" id="{F017C941-0BD0-4927-AF52-F0B4781793A5}"/>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6DFA0418-06B6-40D3-96E0-004A539D1B1D}"/>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9182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FBF236-8E20-4119-8608-E32746866501}"/>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5F958011-A195-4529-863A-CD7CE254D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05938B44-AAE7-4C2E-910A-D33ED331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CF811541-F151-416D-86B4-CDCC4202390D}"/>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6" name="Kājenes vietturis 5">
            <a:extLst>
              <a:ext uri="{FF2B5EF4-FFF2-40B4-BE49-F238E27FC236}">
                <a16:creationId xmlns:a16="http://schemas.microsoft.com/office/drawing/2014/main" id="{AD313B70-7FFE-481E-9BC4-0C97DB8382BB}"/>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3AB18E2B-B228-45CD-AE8A-B9E616ACA1E4}"/>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80085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A55FC0-2F76-47AF-9543-6F732B1C106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D01C55BC-41C8-4B31-8E77-DBA600E01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9076BF3E-9AC6-4D00-B033-557DE6A01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D99E6513-9E0B-4205-96EF-BB3ADCD5AC2F}"/>
              </a:ext>
            </a:extLst>
          </p:cNvPr>
          <p:cNvSpPr>
            <a:spLocks noGrp="1"/>
          </p:cNvSpPr>
          <p:nvPr>
            <p:ph type="dt" sz="half" idx="10"/>
          </p:nvPr>
        </p:nvSpPr>
        <p:spPr/>
        <p:txBody>
          <a:bodyPr/>
          <a:lstStyle/>
          <a:p>
            <a:fld id="{290B143F-068C-4A39-AA0B-AA8C27E1EA04}" type="datetimeFigureOut">
              <a:rPr lang="en-US" smtClean="0"/>
              <a:t>8/23/2024</a:t>
            </a:fld>
            <a:endParaRPr lang="en-US"/>
          </a:p>
        </p:txBody>
      </p:sp>
      <p:sp>
        <p:nvSpPr>
          <p:cNvPr id="6" name="Kājenes vietturis 5">
            <a:extLst>
              <a:ext uri="{FF2B5EF4-FFF2-40B4-BE49-F238E27FC236}">
                <a16:creationId xmlns:a16="http://schemas.microsoft.com/office/drawing/2014/main" id="{D23A5E4E-6ADD-4ADD-B480-B0320BB4DDDA}"/>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7347A088-8440-4C44-891A-198E15E2D0AE}"/>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147077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64DC47EF-E5C7-4C2F-9D11-64F29228B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D17A8317-2FBC-4B81-8DC7-1DFA1D2A7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708B53EA-4829-4058-9DE3-7E26F9F7E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B143F-068C-4A39-AA0B-AA8C27E1EA04}" type="datetimeFigureOut">
              <a:rPr lang="en-US" smtClean="0"/>
              <a:t>8/23/2024</a:t>
            </a:fld>
            <a:endParaRPr lang="en-US"/>
          </a:p>
        </p:txBody>
      </p:sp>
      <p:sp>
        <p:nvSpPr>
          <p:cNvPr id="5" name="Kājenes vietturis 4">
            <a:extLst>
              <a:ext uri="{FF2B5EF4-FFF2-40B4-BE49-F238E27FC236}">
                <a16:creationId xmlns:a16="http://schemas.microsoft.com/office/drawing/2014/main" id="{45A390A4-9AED-43ED-AA78-07671BB07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266B4FCB-27CD-45AE-9197-09220A1D2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1B81C-C272-487A-9225-1480FCA8F401}" type="slidenum">
              <a:rPr lang="en-US" smtClean="0"/>
              <a:t>‹Nr.›</a:t>
            </a:fld>
            <a:endParaRPr lang="en-US"/>
          </a:p>
        </p:txBody>
      </p:sp>
    </p:spTree>
    <p:extLst>
      <p:ext uri="{BB962C8B-B14F-4D97-AF65-F5344CB8AC3E}">
        <p14:creationId xmlns:p14="http://schemas.microsoft.com/office/powerpoint/2010/main" val="113488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71.xml"/><Relationship Id="rId13" Type="http://schemas.openxmlformats.org/officeDocument/2006/relationships/image" Target="../media/image35.png"/><Relationship Id="rId18" Type="http://schemas.openxmlformats.org/officeDocument/2006/relationships/customXml" Target="../ink/ink76.xml"/><Relationship Id="rId3" Type="http://schemas.openxmlformats.org/officeDocument/2006/relationships/image" Target="../media/image36.png"/><Relationship Id="rId7" Type="http://schemas.openxmlformats.org/officeDocument/2006/relationships/image" Target="../media/image32.png"/><Relationship Id="rId12" Type="http://schemas.openxmlformats.org/officeDocument/2006/relationships/customXml" Target="../ink/ink73.xml"/><Relationship Id="rId17" Type="http://schemas.openxmlformats.org/officeDocument/2006/relationships/image" Target="../media/image37.png"/><Relationship Id="rId2" Type="http://schemas.openxmlformats.org/officeDocument/2006/relationships/customXml" Target="../ink/ink68.xml"/><Relationship Id="rId16" Type="http://schemas.openxmlformats.org/officeDocument/2006/relationships/customXml" Target="../ink/ink75.xml"/><Relationship Id="rId1" Type="http://schemas.openxmlformats.org/officeDocument/2006/relationships/slideLayout" Target="../slideLayouts/slideLayout5.xml"/><Relationship Id="rId6" Type="http://schemas.openxmlformats.org/officeDocument/2006/relationships/customXml" Target="../ink/ink70.xml"/><Relationship Id="rId11" Type="http://schemas.openxmlformats.org/officeDocument/2006/relationships/image" Target="../media/image34.png"/><Relationship Id="rId5" Type="http://schemas.openxmlformats.org/officeDocument/2006/relationships/image" Target="../media/image311.png"/><Relationship Id="rId15" Type="http://schemas.openxmlformats.org/officeDocument/2006/relationships/image" Target="../media/image360.png"/><Relationship Id="rId10" Type="http://schemas.openxmlformats.org/officeDocument/2006/relationships/customXml" Target="../ink/ink72.xml"/><Relationship Id="rId19" Type="http://schemas.openxmlformats.org/officeDocument/2006/relationships/image" Target="../media/image38.png"/><Relationship Id="rId4" Type="http://schemas.openxmlformats.org/officeDocument/2006/relationships/customXml" Target="../ink/ink69.xml"/><Relationship Id="rId9" Type="http://schemas.openxmlformats.org/officeDocument/2006/relationships/image" Target="../media/image33.png"/><Relationship Id="rId14" Type="http://schemas.openxmlformats.org/officeDocument/2006/relationships/customXml" Target="../ink/ink74.xml"/></Relationships>
</file>

<file path=ppt/slides/_rels/slide11.xml.rels><?xml version="1.0" encoding="UTF-8" standalone="yes"?>
<Relationships xmlns="http://schemas.openxmlformats.org/package/2006/relationships"><Relationship Id="rId8" Type="http://schemas.openxmlformats.org/officeDocument/2006/relationships/customXml" Target="../ink/ink80.xml"/><Relationship Id="rId13" Type="http://schemas.openxmlformats.org/officeDocument/2006/relationships/image" Target="../media/image35.png"/><Relationship Id="rId18" Type="http://schemas.openxmlformats.org/officeDocument/2006/relationships/customXml" Target="../ink/ink85.xml"/><Relationship Id="rId3" Type="http://schemas.openxmlformats.org/officeDocument/2006/relationships/image" Target="../media/image300.png"/><Relationship Id="rId21"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customXml" Target="../ink/ink82.xml"/><Relationship Id="rId17" Type="http://schemas.openxmlformats.org/officeDocument/2006/relationships/image" Target="../media/image37.png"/><Relationship Id="rId25" Type="http://schemas.openxmlformats.org/officeDocument/2006/relationships/image" Target="../media/image41.png"/><Relationship Id="rId2" Type="http://schemas.openxmlformats.org/officeDocument/2006/relationships/customXml" Target="../ink/ink77.xml"/><Relationship Id="rId16" Type="http://schemas.openxmlformats.org/officeDocument/2006/relationships/customXml" Target="../ink/ink84.xml"/><Relationship Id="rId20" Type="http://schemas.openxmlformats.org/officeDocument/2006/relationships/customXml" Target="../ink/ink86.xml"/><Relationship Id="rId1" Type="http://schemas.openxmlformats.org/officeDocument/2006/relationships/slideLayout" Target="../slideLayouts/slideLayout5.xml"/><Relationship Id="rId6" Type="http://schemas.openxmlformats.org/officeDocument/2006/relationships/customXml" Target="../ink/ink79.xml"/><Relationship Id="rId11" Type="http://schemas.openxmlformats.org/officeDocument/2006/relationships/image" Target="../media/image34.png"/><Relationship Id="rId24" Type="http://schemas.openxmlformats.org/officeDocument/2006/relationships/customXml" Target="../ink/ink88.xml"/><Relationship Id="rId5" Type="http://schemas.openxmlformats.org/officeDocument/2006/relationships/image" Target="../media/image311.png"/><Relationship Id="rId15" Type="http://schemas.openxmlformats.org/officeDocument/2006/relationships/image" Target="../media/image360.png"/><Relationship Id="rId23" Type="http://schemas.openxmlformats.org/officeDocument/2006/relationships/image" Target="../media/image40.png"/><Relationship Id="rId10" Type="http://schemas.openxmlformats.org/officeDocument/2006/relationships/customXml" Target="../ink/ink81.xml"/><Relationship Id="rId19" Type="http://schemas.openxmlformats.org/officeDocument/2006/relationships/image" Target="../media/image38.png"/><Relationship Id="rId4" Type="http://schemas.openxmlformats.org/officeDocument/2006/relationships/customXml" Target="../ink/ink78.xml"/><Relationship Id="rId9" Type="http://schemas.openxmlformats.org/officeDocument/2006/relationships/image" Target="../media/image33.png"/><Relationship Id="rId14" Type="http://schemas.openxmlformats.org/officeDocument/2006/relationships/customXml" Target="../ink/ink83.xml"/><Relationship Id="rId22" Type="http://schemas.openxmlformats.org/officeDocument/2006/relationships/customXml" Target="../ink/ink87.xml"/></Relationships>
</file>

<file path=ppt/slides/_rels/slide1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97.xml"/><Relationship Id="rId26" Type="http://schemas.openxmlformats.org/officeDocument/2006/relationships/customXml" Target="../ink/ink101.xml"/><Relationship Id="rId3" Type="http://schemas.openxmlformats.org/officeDocument/2006/relationships/image" Target="../media/image300.png"/><Relationship Id="rId21" Type="http://schemas.openxmlformats.org/officeDocument/2006/relationships/image" Target="../media/image39.png"/><Relationship Id="rId34" Type="http://schemas.openxmlformats.org/officeDocument/2006/relationships/customXml" Target="../ink/ink105.xml"/><Relationship Id="rId7" Type="http://schemas.openxmlformats.org/officeDocument/2006/relationships/image" Target="../media/image32.png"/><Relationship Id="rId12" Type="http://schemas.openxmlformats.org/officeDocument/2006/relationships/customXml" Target="../ink/ink94.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2" Type="http://schemas.openxmlformats.org/officeDocument/2006/relationships/customXml" Target="../ink/ink89.xml"/><Relationship Id="rId16" Type="http://schemas.openxmlformats.org/officeDocument/2006/relationships/customXml" Target="../ink/ink96.xml"/><Relationship Id="rId20" Type="http://schemas.openxmlformats.org/officeDocument/2006/relationships/customXml" Target="../ink/ink98.xml"/><Relationship Id="rId29"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customXml" Target="../ink/ink91.xml"/><Relationship Id="rId11" Type="http://schemas.openxmlformats.org/officeDocument/2006/relationships/image" Target="../media/image34.png"/><Relationship Id="rId24" Type="http://schemas.openxmlformats.org/officeDocument/2006/relationships/customXml" Target="../ink/ink100.xml"/><Relationship Id="rId32" Type="http://schemas.openxmlformats.org/officeDocument/2006/relationships/customXml" Target="../ink/ink104.xml"/><Relationship Id="rId5" Type="http://schemas.openxmlformats.org/officeDocument/2006/relationships/image" Target="../media/image311.png"/><Relationship Id="rId15" Type="http://schemas.openxmlformats.org/officeDocument/2006/relationships/image" Target="../media/image360.png"/><Relationship Id="rId23" Type="http://schemas.openxmlformats.org/officeDocument/2006/relationships/image" Target="../media/image40.png"/><Relationship Id="rId28" Type="http://schemas.openxmlformats.org/officeDocument/2006/relationships/customXml" Target="../ink/ink102.xml"/><Relationship Id="rId10" Type="http://schemas.openxmlformats.org/officeDocument/2006/relationships/customXml" Target="../ink/ink93.xml"/><Relationship Id="rId19" Type="http://schemas.openxmlformats.org/officeDocument/2006/relationships/image" Target="../media/image38.png"/><Relationship Id="rId31" Type="http://schemas.openxmlformats.org/officeDocument/2006/relationships/image" Target="../media/image44.png"/><Relationship Id="rId4" Type="http://schemas.openxmlformats.org/officeDocument/2006/relationships/customXml" Target="../ink/ink90.xml"/><Relationship Id="rId9" Type="http://schemas.openxmlformats.org/officeDocument/2006/relationships/image" Target="../media/image33.png"/><Relationship Id="rId14" Type="http://schemas.openxmlformats.org/officeDocument/2006/relationships/customXml" Target="../ink/ink95.xml"/><Relationship Id="rId22" Type="http://schemas.openxmlformats.org/officeDocument/2006/relationships/customXml" Target="../ink/ink99.xml"/><Relationship Id="rId27" Type="http://schemas.openxmlformats.org/officeDocument/2006/relationships/image" Target="../media/image42.png"/><Relationship Id="rId30" Type="http://schemas.openxmlformats.org/officeDocument/2006/relationships/customXml" Target="../ink/ink103.xml"/><Relationship Id="rId35" Type="http://schemas.openxmlformats.org/officeDocument/2006/relationships/image" Target="../media/image46.png"/><Relationship Id="rId8" Type="http://schemas.openxmlformats.org/officeDocument/2006/relationships/customXml" Target="../ink/ink92.xml"/></Relationships>
</file>

<file path=ppt/slides/_rels/slide13.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114.xml"/><Relationship Id="rId26" Type="http://schemas.openxmlformats.org/officeDocument/2006/relationships/customXml" Target="../ink/ink118.xml"/><Relationship Id="rId39" Type="http://schemas.openxmlformats.org/officeDocument/2006/relationships/image" Target="../media/image48.png"/><Relationship Id="rId21" Type="http://schemas.openxmlformats.org/officeDocument/2006/relationships/image" Target="../media/image39.png"/><Relationship Id="rId34" Type="http://schemas.openxmlformats.org/officeDocument/2006/relationships/customXml" Target="../ink/ink122.xml"/><Relationship Id="rId42" Type="http://schemas.openxmlformats.org/officeDocument/2006/relationships/customXml" Target="../ink/ink126.xml"/><Relationship Id="rId47" Type="http://schemas.openxmlformats.org/officeDocument/2006/relationships/image" Target="../media/image52.png"/><Relationship Id="rId7" Type="http://schemas.openxmlformats.org/officeDocument/2006/relationships/image" Target="../media/image32.png"/><Relationship Id="rId2" Type="http://schemas.openxmlformats.org/officeDocument/2006/relationships/customXml" Target="../ink/ink106.xml"/><Relationship Id="rId16" Type="http://schemas.openxmlformats.org/officeDocument/2006/relationships/customXml" Target="../ink/ink113.xml"/><Relationship Id="rId29"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customXml" Target="../ink/ink108.xml"/><Relationship Id="rId11" Type="http://schemas.openxmlformats.org/officeDocument/2006/relationships/image" Target="../media/image34.png"/><Relationship Id="rId24" Type="http://schemas.openxmlformats.org/officeDocument/2006/relationships/customXml" Target="../ink/ink117.xml"/><Relationship Id="rId32" Type="http://schemas.openxmlformats.org/officeDocument/2006/relationships/customXml" Target="../ink/ink121.xml"/><Relationship Id="rId37" Type="http://schemas.openxmlformats.org/officeDocument/2006/relationships/image" Target="../media/image47.png"/><Relationship Id="rId40" Type="http://schemas.openxmlformats.org/officeDocument/2006/relationships/customXml" Target="../ink/ink125.xml"/><Relationship Id="rId45" Type="http://schemas.openxmlformats.org/officeDocument/2006/relationships/image" Target="../media/image51.png"/><Relationship Id="rId5" Type="http://schemas.openxmlformats.org/officeDocument/2006/relationships/image" Target="../media/image311.png"/><Relationship Id="rId15" Type="http://schemas.openxmlformats.org/officeDocument/2006/relationships/image" Target="../media/image360.png"/><Relationship Id="rId23" Type="http://schemas.openxmlformats.org/officeDocument/2006/relationships/image" Target="../media/image40.png"/><Relationship Id="rId28" Type="http://schemas.openxmlformats.org/officeDocument/2006/relationships/customXml" Target="../ink/ink119.xml"/><Relationship Id="rId36" Type="http://schemas.openxmlformats.org/officeDocument/2006/relationships/customXml" Target="../ink/ink123.xml"/><Relationship Id="rId10" Type="http://schemas.openxmlformats.org/officeDocument/2006/relationships/customXml" Target="../ink/ink110.xml"/><Relationship Id="rId19" Type="http://schemas.openxmlformats.org/officeDocument/2006/relationships/image" Target="../media/image38.png"/><Relationship Id="rId31" Type="http://schemas.openxmlformats.org/officeDocument/2006/relationships/image" Target="../media/image44.png"/><Relationship Id="rId44" Type="http://schemas.openxmlformats.org/officeDocument/2006/relationships/customXml" Target="../ink/ink127.xml"/><Relationship Id="rId4" Type="http://schemas.openxmlformats.org/officeDocument/2006/relationships/customXml" Target="../ink/ink107.xml"/><Relationship Id="rId9" Type="http://schemas.openxmlformats.org/officeDocument/2006/relationships/image" Target="../media/image33.png"/><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42.png"/><Relationship Id="rId30" Type="http://schemas.openxmlformats.org/officeDocument/2006/relationships/customXml" Target="../ink/ink120.xml"/><Relationship Id="rId35" Type="http://schemas.openxmlformats.org/officeDocument/2006/relationships/image" Target="../media/image46.png"/><Relationship Id="rId43" Type="http://schemas.openxmlformats.org/officeDocument/2006/relationships/image" Target="../media/image50.png"/><Relationship Id="rId8" Type="http://schemas.openxmlformats.org/officeDocument/2006/relationships/customXml" Target="../ink/ink109.xml"/><Relationship Id="rId3" Type="http://schemas.openxmlformats.org/officeDocument/2006/relationships/image" Target="../media/image300.png"/><Relationship Id="rId12" Type="http://schemas.openxmlformats.org/officeDocument/2006/relationships/customXml" Target="../ink/ink111.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38" Type="http://schemas.openxmlformats.org/officeDocument/2006/relationships/customXml" Target="../ink/ink124.xml"/><Relationship Id="rId46" Type="http://schemas.openxmlformats.org/officeDocument/2006/relationships/customXml" Target="../ink/ink128.xml"/><Relationship Id="rId20" Type="http://schemas.openxmlformats.org/officeDocument/2006/relationships/customXml" Target="../ink/ink115.xml"/><Relationship Id="rId41"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customXml" Target="../ink/ink129.xml"/><Relationship Id="rId1" Type="http://schemas.openxmlformats.org/officeDocument/2006/relationships/slideLayout" Target="../slideLayouts/slideLayout2.xml"/><Relationship Id="rId6" Type="http://schemas.openxmlformats.org/officeDocument/2006/relationships/customXml" Target="../ink/ink131.xml"/><Relationship Id="rId5" Type="http://schemas.openxmlformats.org/officeDocument/2006/relationships/image" Target="../media/image54.png"/><Relationship Id="rId4" Type="http://schemas.openxmlformats.org/officeDocument/2006/relationships/customXml" Target="../ink/ink130.xml"/></Relationships>
</file>

<file path=ppt/slides/_rels/slide15.xml.rels><?xml version="1.0" encoding="UTF-8" standalone="yes"?>
<Relationships xmlns="http://schemas.openxmlformats.org/package/2006/relationships"><Relationship Id="rId8" Type="http://schemas.openxmlformats.org/officeDocument/2006/relationships/customXml" Target="../ink/ink135.xm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customXml" Target="../ink/ink132.xml"/><Relationship Id="rId1" Type="http://schemas.openxmlformats.org/officeDocument/2006/relationships/slideLayout" Target="../slideLayouts/slideLayout2.xml"/><Relationship Id="rId6" Type="http://schemas.openxmlformats.org/officeDocument/2006/relationships/customXml" Target="../ink/ink134.xml"/><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customXml" Target="../ink/ink136.xml"/><Relationship Id="rId4" Type="http://schemas.openxmlformats.org/officeDocument/2006/relationships/customXml" Target="../ink/ink133.xml"/><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customXml" Target="../ink/ink140.xml"/><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customXml" Target="../ink/ink142.xml"/><Relationship Id="rId17" Type="http://schemas.openxmlformats.org/officeDocument/2006/relationships/image" Target="../media/image60.png"/><Relationship Id="rId2" Type="http://schemas.openxmlformats.org/officeDocument/2006/relationships/customXml" Target="../ink/ink137.xml"/><Relationship Id="rId16" Type="http://schemas.openxmlformats.org/officeDocument/2006/relationships/customXml" Target="../ink/ink144.xml"/><Relationship Id="rId1" Type="http://schemas.openxmlformats.org/officeDocument/2006/relationships/slideLayout" Target="../slideLayouts/slideLayout2.xml"/><Relationship Id="rId6" Type="http://schemas.openxmlformats.org/officeDocument/2006/relationships/customXml" Target="../ink/ink139.xm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59.png"/><Relationship Id="rId10" Type="http://schemas.openxmlformats.org/officeDocument/2006/relationships/customXml" Target="../ink/ink141.xml"/><Relationship Id="rId4" Type="http://schemas.openxmlformats.org/officeDocument/2006/relationships/customXml" Target="../ink/ink138.xml"/><Relationship Id="rId9" Type="http://schemas.openxmlformats.org/officeDocument/2006/relationships/image" Target="../media/image56.png"/><Relationship Id="rId14" Type="http://schemas.openxmlformats.org/officeDocument/2006/relationships/customXml" Target="../ink/ink143.xml"/></Relationships>
</file>

<file path=ppt/slides/_rels/slide17.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customXml" Target="../ink/ink153.xml"/><Relationship Id="rId26" Type="http://schemas.openxmlformats.org/officeDocument/2006/relationships/customXml" Target="../ink/ink157.xml"/><Relationship Id="rId39" Type="http://schemas.openxmlformats.org/officeDocument/2006/relationships/image" Target="../media/image71.png"/><Relationship Id="rId21" Type="http://schemas.openxmlformats.org/officeDocument/2006/relationships/image" Target="../media/image62.png"/><Relationship Id="rId34" Type="http://schemas.openxmlformats.org/officeDocument/2006/relationships/customXml" Target="../ink/ink161.xml"/><Relationship Id="rId7" Type="http://schemas.openxmlformats.org/officeDocument/2006/relationships/image" Target="../media/image55.png"/><Relationship Id="rId2" Type="http://schemas.openxmlformats.org/officeDocument/2006/relationships/customXml" Target="../ink/ink145.xml"/><Relationship Id="rId16" Type="http://schemas.openxmlformats.org/officeDocument/2006/relationships/customXml" Target="../ink/ink152.xml"/><Relationship Id="rId20" Type="http://schemas.openxmlformats.org/officeDocument/2006/relationships/customXml" Target="../ink/ink154.xml"/><Relationship Id="rId29" Type="http://schemas.openxmlformats.org/officeDocument/2006/relationships/image" Target="../media/image66.png"/><Relationship Id="rId41"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customXml" Target="../ink/ink147.xml"/><Relationship Id="rId11" Type="http://schemas.openxmlformats.org/officeDocument/2006/relationships/image" Target="../media/image57.png"/><Relationship Id="rId24" Type="http://schemas.openxmlformats.org/officeDocument/2006/relationships/customXml" Target="../ink/ink156.xml"/><Relationship Id="rId32" Type="http://schemas.openxmlformats.org/officeDocument/2006/relationships/customXml" Target="../ink/ink160.xml"/><Relationship Id="rId37" Type="http://schemas.openxmlformats.org/officeDocument/2006/relationships/image" Target="../media/image70.png"/><Relationship Id="rId40" Type="http://schemas.openxmlformats.org/officeDocument/2006/relationships/customXml" Target="../ink/ink164.xml"/><Relationship Id="rId5" Type="http://schemas.openxmlformats.org/officeDocument/2006/relationships/image" Target="../media/image54.png"/><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158.xml"/><Relationship Id="rId36" Type="http://schemas.openxmlformats.org/officeDocument/2006/relationships/customXml" Target="../ink/ink162.xml"/><Relationship Id="rId10" Type="http://schemas.openxmlformats.org/officeDocument/2006/relationships/customXml" Target="../ink/ink149.xml"/><Relationship Id="rId19" Type="http://schemas.openxmlformats.org/officeDocument/2006/relationships/image" Target="../media/image61.png"/><Relationship Id="rId31" Type="http://schemas.openxmlformats.org/officeDocument/2006/relationships/image" Target="../media/image67.png"/><Relationship Id="rId4" Type="http://schemas.openxmlformats.org/officeDocument/2006/relationships/customXml" Target="../ink/ink146.xml"/><Relationship Id="rId9" Type="http://schemas.openxmlformats.org/officeDocument/2006/relationships/image" Target="../media/image56.png"/><Relationship Id="rId14" Type="http://schemas.openxmlformats.org/officeDocument/2006/relationships/customXml" Target="../ink/ink151.xml"/><Relationship Id="rId22" Type="http://schemas.openxmlformats.org/officeDocument/2006/relationships/customXml" Target="../ink/ink155.xml"/><Relationship Id="rId27" Type="http://schemas.openxmlformats.org/officeDocument/2006/relationships/image" Target="../media/image65.png"/><Relationship Id="rId30" Type="http://schemas.openxmlformats.org/officeDocument/2006/relationships/customXml" Target="../ink/ink159.xml"/><Relationship Id="rId35" Type="http://schemas.openxmlformats.org/officeDocument/2006/relationships/image" Target="../media/image69.png"/><Relationship Id="rId8" Type="http://schemas.openxmlformats.org/officeDocument/2006/relationships/customXml" Target="../ink/ink148.xml"/><Relationship Id="rId3" Type="http://schemas.openxmlformats.org/officeDocument/2006/relationships/image" Target="../media/image53.png"/><Relationship Id="rId12" Type="http://schemas.openxmlformats.org/officeDocument/2006/relationships/customXml" Target="../ink/ink150.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163.xml"/></Relationships>
</file>

<file path=ppt/slides/_rels/slide18.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customXml" Target="../ink/ink173.xml"/><Relationship Id="rId26" Type="http://schemas.openxmlformats.org/officeDocument/2006/relationships/customXml" Target="../ink/ink177.xml"/><Relationship Id="rId39" Type="http://schemas.openxmlformats.org/officeDocument/2006/relationships/image" Target="../media/image71.png"/><Relationship Id="rId21" Type="http://schemas.openxmlformats.org/officeDocument/2006/relationships/image" Target="../media/image62.png"/><Relationship Id="rId34" Type="http://schemas.openxmlformats.org/officeDocument/2006/relationships/customXml" Target="../ink/ink181.xml"/><Relationship Id="rId42" Type="http://schemas.openxmlformats.org/officeDocument/2006/relationships/customXml" Target="../ink/ink185.xml"/><Relationship Id="rId47" Type="http://schemas.openxmlformats.org/officeDocument/2006/relationships/image" Target="../media/image74.png"/><Relationship Id="rId50" Type="http://schemas.openxmlformats.org/officeDocument/2006/relationships/customXml" Target="../ink/ink190.xml"/><Relationship Id="rId55" Type="http://schemas.openxmlformats.org/officeDocument/2006/relationships/customXml" Target="../ink/ink194.xml"/><Relationship Id="rId7" Type="http://schemas.openxmlformats.org/officeDocument/2006/relationships/image" Target="../media/image55.png"/><Relationship Id="rId2" Type="http://schemas.openxmlformats.org/officeDocument/2006/relationships/customXml" Target="../ink/ink165.xml"/><Relationship Id="rId16" Type="http://schemas.openxmlformats.org/officeDocument/2006/relationships/customXml" Target="../ink/ink172.xml"/><Relationship Id="rId29" Type="http://schemas.openxmlformats.org/officeDocument/2006/relationships/image" Target="../media/image66.png"/><Relationship Id="rId11" Type="http://schemas.openxmlformats.org/officeDocument/2006/relationships/image" Target="../media/image57.png"/><Relationship Id="rId24" Type="http://schemas.openxmlformats.org/officeDocument/2006/relationships/customXml" Target="../ink/ink176.xml"/><Relationship Id="rId32" Type="http://schemas.openxmlformats.org/officeDocument/2006/relationships/customXml" Target="../ink/ink180.xml"/><Relationship Id="rId37" Type="http://schemas.openxmlformats.org/officeDocument/2006/relationships/image" Target="../media/image70.png"/><Relationship Id="rId40" Type="http://schemas.openxmlformats.org/officeDocument/2006/relationships/customXml" Target="../ink/ink184.xml"/><Relationship Id="rId45" Type="http://schemas.openxmlformats.org/officeDocument/2006/relationships/customXml" Target="../ink/ink187.xml"/><Relationship Id="rId53" Type="http://schemas.openxmlformats.org/officeDocument/2006/relationships/customXml" Target="../ink/ink193.xml"/><Relationship Id="rId5" Type="http://schemas.openxmlformats.org/officeDocument/2006/relationships/image" Target="../media/image54.png"/><Relationship Id="rId19" Type="http://schemas.openxmlformats.org/officeDocument/2006/relationships/image" Target="../media/image61.png"/><Relationship Id="rId4" Type="http://schemas.openxmlformats.org/officeDocument/2006/relationships/customXml" Target="../ink/ink166.xml"/><Relationship Id="rId9" Type="http://schemas.openxmlformats.org/officeDocument/2006/relationships/image" Target="../media/image56.png"/><Relationship Id="rId14" Type="http://schemas.openxmlformats.org/officeDocument/2006/relationships/customXml" Target="../ink/ink171.xml"/><Relationship Id="rId22" Type="http://schemas.openxmlformats.org/officeDocument/2006/relationships/customXml" Target="../ink/ink175.xml"/><Relationship Id="rId27" Type="http://schemas.openxmlformats.org/officeDocument/2006/relationships/image" Target="../media/image65.png"/><Relationship Id="rId30" Type="http://schemas.openxmlformats.org/officeDocument/2006/relationships/customXml" Target="../ink/ink179.xml"/><Relationship Id="rId35" Type="http://schemas.openxmlformats.org/officeDocument/2006/relationships/image" Target="../media/image69.png"/><Relationship Id="rId43" Type="http://schemas.openxmlformats.org/officeDocument/2006/relationships/image" Target="../media/image73.png"/><Relationship Id="rId48" Type="http://schemas.openxmlformats.org/officeDocument/2006/relationships/customXml" Target="../ink/ink189.xml"/><Relationship Id="rId56" Type="http://schemas.openxmlformats.org/officeDocument/2006/relationships/image" Target="../media/image77.png"/><Relationship Id="rId8" Type="http://schemas.openxmlformats.org/officeDocument/2006/relationships/customXml" Target="../ink/ink168.xml"/><Relationship Id="rId51" Type="http://schemas.openxmlformats.org/officeDocument/2006/relationships/customXml" Target="../ink/ink191.xml"/><Relationship Id="rId3" Type="http://schemas.openxmlformats.org/officeDocument/2006/relationships/image" Target="../media/image53.png"/><Relationship Id="rId12" Type="http://schemas.openxmlformats.org/officeDocument/2006/relationships/customXml" Target="../ink/ink170.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183.xml"/><Relationship Id="rId46" Type="http://schemas.openxmlformats.org/officeDocument/2006/relationships/customXml" Target="../ink/ink188.xml"/><Relationship Id="rId20" Type="http://schemas.openxmlformats.org/officeDocument/2006/relationships/customXml" Target="../ink/ink174.xml"/><Relationship Id="rId41" Type="http://schemas.openxmlformats.org/officeDocument/2006/relationships/image" Target="../media/image72.png"/><Relationship Id="rId54"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customXml" Target="../ink/ink167.xml"/><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75.png"/><Relationship Id="rId57" Type="http://schemas.openxmlformats.org/officeDocument/2006/relationships/customXml" Target="../ink/ink195.xml"/><Relationship Id="rId10" Type="http://schemas.openxmlformats.org/officeDocument/2006/relationships/customXml" Target="../ink/ink169.xml"/><Relationship Id="rId31" Type="http://schemas.openxmlformats.org/officeDocument/2006/relationships/image" Target="../media/image67.png"/><Relationship Id="rId44" Type="http://schemas.openxmlformats.org/officeDocument/2006/relationships/customXml" Target="../ink/ink186.xml"/><Relationship Id="rId52" Type="http://schemas.openxmlformats.org/officeDocument/2006/relationships/customXml" Target="../ink/ink192.xml"/></Relationships>
</file>

<file path=ppt/slides/_rels/slide19.xml.rels><?xml version="1.0" encoding="UTF-8" standalone="yes"?>
<Relationships xmlns="http://schemas.openxmlformats.org/package/2006/relationships"><Relationship Id="rId26" Type="http://schemas.openxmlformats.org/officeDocument/2006/relationships/customXml" Target="../ink/ink208.xml"/><Relationship Id="rId21" Type="http://schemas.openxmlformats.org/officeDocument/2006/relationships/image" Target="../media/image62.png"/><Relationship Id="rId34" Type="http://schemas.openxmlformats.org/officeDocument/2006/relationships/customXml" Target="../ink/ink212.xml"/><Relationship Id="rId42" Type="http://schemas.openxmlformats.org/officeDocument/2006/relationships/customXml" Target="../ink/ink216.xml"/><Relationship Id="rId47" Type="http://schemas.openxmlformats.org/officeDocument/2006/relationships/image" Target="../media/image74.png"/><Relationship Id="rId50" Type="http://schemas.openxmlformats.org/officeDocument/2006/relationships/customXml" Target="../ink/ink221.xml"/><Relationship Id="rId55" Type="http://schemas.openxmlformats.org/officeDocument/2006/relationships/customXml" Target="../ink/ink225.xml"/><Relationship Id="rId63" Type="http://schemas.openxmlformats.org/officeDocument/2006/relationships/customXml" Target="../ink/ink231.xml"/><Relationship Id="rId7" Type="http://schemas.openxmlformats.org/officeDocument/2006/relationships/image" Target="../media/image55.png"/><Relationship Id="rId2" Type="http://schemas.openxmlformats.org/officeDocument/2006/relationships/customXml" Target="../ink/ink196.xml"/><Relationship Id="rId16" Type="http://schemas.openxmlformats.org/officeDocument/2006/relationships/customXml" Target="../ink/ink203.xml"/><Relationship Id="rId29" Type="http://schemas.openxmlformats.org/officeDocument/2006/relationships/image" Target="../media/image66.png"/><Relationship Id="rId11" Type="http://schemas.openxmlformats.org/officeDocument/2006/relationships/image" Target="../media/image57.png"/><Relationship Id="rId24" Type="http://schemas.openxmlformats.org/officeDocument/2006/relationships/customXml" Target="../ink/ink207.xml"/><Relationship Id="rId32" Type="http://schemas.openxmlformats.org/officeDocument/2006/relationships/customXml" Target="../ink/ink211.xml"/><Relationship Id="rId37" Type="http://schemas.openxmlformats.org/officeDocument/2006/relationships/image" Target="../media/image70.png"/><Relationship Id="rId40" Type="http://schemas.openxmlformats.org/officeDocument/2006/relationships/customXml" Target="../ink/ink215.xml"/><Relationship Id="rId45" Type="http://schemas.openxmlformats.org/officeDocument/2006/relationships/customXml" Target="../ink/ink218.xml"/><Relationship Id="rId53" Type="http://schemas.openxmlformats.org/officeDocument/2006/relationships/customXml" Target="../ink/ink224.xml"/><Relationship Id="rId58" Type="http://schemas.openxmlformats.org/officeDocument/2006/relationships/customXml" Target="../ink/ink227.xml"/><Relationship Id="rId5" Type="http://schemas.openxmlformats.org/officeDocument/2006/relationships/image" Target="../media/image54.png"/><Relationship Id="rId61" Type="http://schemas.openxmlformats.org/officeDocument/2006/relationships/customXml" Target="../ink/ink229.xml"/><Relationship Id="rId19" Type="http://schemas.openxmlformats.org/officeDocument/2006/relationships/image" Target="../media/image61.png"/><Relationship Id="rId14" Type="http://schemas.openxmlformats.org/officeDocument/2006/relationships/customXml" Target="../ink/ink202.xml"/><Relationship Id="rId22" Type="http://schemas.openxmlformats.org/officeDocument/2006/relationships/customXml" Target="../ink/ink206.xml"/><Relationship Id="rId27" Type="http://schemas.openxmlformats.org/officeDocument/2006/relationships/image" Target="../media/image65.png"/><Relationship Id="rId30" Type="http://schemas.openxmlformats.org/officeDocument/2006/relationships/customXml" Target="../ink/ink210.xml"/><Relationship Id="rId35" Type="http://schemas.openxmlformats.org/officeDocument/2006/relationships/image" Target="../media/image69.png"/><Relationship Id="rId43" Type="http://schemas.openxmlformats.org/officeDocument/2006/relationships/image" Target="../media/image73.png"/><Relationship Id="rId48" Type="http://schemas.openxmlformats.org/officeDocument/2006/relationships/customXml" Target="../ink/ink220.xml"/><Relationship Id="rId56" Type="http://schemas.openxmlformats.org/officeDocument/2006/relationships/image" Target="../media/image77.png"/><Relationship Id="rId64" Type="http://schemas.openxmlformats.org/officeDocument/2006/relationships/customXml" Target="../ink/ink232.xml"/><Relationship Id="rId8" Type="http://schemas.openxmlformats.org/officeDocument/2006/relationships/customXml" Target="../ink/ink199.xml"/><Relationship Id="rId51" Type="http://schemas.openxmlformats.org/officeDocument/2006/relationships/customXml" Target="../ink/ink222.xml"/><Relationship Id="rId3" Type="http://schemas.openxmlformats.org/officeDocument/2006/relationships/image" Target="../media/image53.png"/><Relationship Id="rId12" Type="http://schemas.openxmlformats.org/officeDocument/2006/relationships/customXml" Target="../ink/ink201.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214.xml"/><Relationship Id="rId46" Type="http://schemas.openxmlformats.org/officeDocument/2006/relationships/customXml" Target="../ink/ink219.xml"/><Relationship Id="rId59" Type="http://schemas.openxmlformats.org/officeDocument/2006/relationships/image" Target="../media/image78.png"/><Relationship Id="rId20" Type="http://schemas.openxmlformats.org/officeDocument/2006/relationships/customXml" Target="../ink/ink205.xml"/><Relationship Id="rId41" Type="http://schemas.openxmlformats.org/officeDocument/2006/relationships/image" Target="../media/image72.png"/><Relationship Id="rId54" Type="http://schemas.openxmlformats.org/officeDocument/2006/relationships/image" Target="../media/image76.png"/><Relationship Id="rId62" Type="http://schemas.openxmlformats.org/officeDocument/2006/relationships/customXml" Target="../ink/ink230.xml"/><Relationship Id="rId1" Type="http://schemas.openxmlformats.org/officeDocument/2006/relationships/slideLayout" Target="../slideLayouts/slideLayout2.xml"/><Relationship Id="rId6" Type="http://schemas.openxmlformats.org/officeDocument/2006/relationships/customXml" Target="../ink/ink198.xml"/><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209.xml"/><Relationship Id="rId36" Type="http://schemas.openxmlformats.org/officeDocument/2006/relationships/customXml" Target="../ink/ink213.xml"/><Relationship Id="rId49" Type="http://schemas.openxmlformats.org/officeDocument/2006/relationships/image" Target="../media/image75.png"/><Relationship Id="rId57" Type="http://schemas.openxmlformats.org/officeDocument/2006/relationships/customXml" Target="../ink/ink226.xml"/><Relationship Id="rId10" Type="http://schemas.openxmlformats.org/officeDocument/2006/relationships/customXml" Target="../ink/ink200.xml"/><Relationship Id="rId31" Type="http://schemas.openxmlformats.org/officeDocument/2006/relationships/image" Target="../media/image67.png"/><Relationship Id="rId44" Type="http://schemas.openxmlformats.org/officeDocument/2006/relationships/customXml" Target="../ink/ink217.xml"/><Relationship Id="rId52" Type="http://schemas.openxmlformats.org/officeDocument/2006/relationships/customXml" Target="../ink/ink223.xml"/><Relationship Id="rId60" Type="http://schemas.openxmlformats.org/officeDocument/2006/relationships/customXml" Target="../ink/ink228.xml"/><Relationship Id="rId65" Type="http://schemas.openxmlformats.org/officeDocument/2006/relationships/image" Target="../media/image79.png"/><Relationship Id="rId4" Type="http://schemas.openxmlformats.org/officeDocument/2006/relationships/customXml" Target="../ink/ink197.xml"/><Relationship Id="rId9" Type="http://schemas.openxmlformats.org/officeDocument/2006/relationships/image" Target="../media/image56.png"/><Relationship Id="rId13" Type="http://schemas.openxmlformats.org/officeDocument/2006/relationships/image" Target="../media/image58.png"/><Relationship Id="rId18" Type="http://schemas.openxmlformats.org/officeDocument/2006/relationships/customXml" Target="../ink/ink204.xml"/><Relationship Id="rId39"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customXml" Target="../ink/ink245.xml"/><Relationship Id="rId21" Type="http://schemas.openxmlformats.org/officeDocument/2006/relationships/image" Target="../media/image62.png"/><Relationship Id="rId34" Type="http://schemas.openxmlformats.org/officeDocument/2006/relationships/customXml" Target="../ink/ink249.xml"/><Relationship Id="rId42" Type="http://schemas.openxmlformats.org/officeDocument/2006/relationships/customXml" Target="../ink/ink253.xml"/><Relationship Id="rId47" Type="http://schemas.openxmlformats.org/officeDocument/2006/relationships/image" Target="../media/image74.png"/><Relationship Id="rId50" Type="http://schemas.openxmlformats.org/officeDocument/2006/relationships/customXml" Target="../ink/ink258.xml"/><Relationship Id="rId55" Type="http://schemas.openxmlformats.org/officeDocument/2006/relationships/customXml" Target="../ink/ink262.xml"/><Relationship Id="rId63" Type="http://schemas.openxmlformats.org/officeDocument/2006/relationships/customXml" Target="../ink/ink268.xml"/><Relationship Id="rId7" Type="http://schemas.openxmlformats.org/officeDocument/2006/relationships/image" Target="../media/image55.png"/><Relationship Id="rId2" Type="http://schemas.openxmlformats.org/officeDocument/2006/relationships/customXml" Target="../ink/ink233.xml"/><Relationship Id="rId16" Type="http://schemas.openxmlformats.org/officeDocument/2006/relationships/customXml" Target="../ink/ink240.xml"/><Relationship Id="rId29" Type="http://schemas.openxmlformats.org/officeDocument/2006/relationships/image" Target="../media/image66.png"/><Relationship Id="rId11" Type="http://schemas.openxmlformats.org/officeDocument/2006/relationships/image" Target="../media/image57.png"/><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70.png"/><Relationship Id="rId40" Type="http://schemas.openxmlformats.org/officeDocument/2006/relationships/customXml" Target="../ink/ink252.xml"/><Relationship Id="rId45" Type="http://schemas.openxmlformats.org/officeDocument/2006/relationships/customXml" Target="../ink/ink255.xml"/><Relationship Id="rId53" Type="http://schemas.openxmlformats.org/officeDocument/2006/relationships/customXml" Target="../ink/ink261.xml"/><Relationship Id="rId58" Type="http://schemas.openxmlformats.org/officeDocument/2006/relationships/customXml" Target="../ink/ink264.xml"/><Relationship Id="rId5" Type="http://schemas.openxmlformats.org/officeDocument/2006/relationships/image" Target="../media/image54.png"/><Relationship Id="rId61" Type="http://schemas.openxmlformats.org/officeDocument/2006/relationships/customXml" Target="../ink/ink266.xml"/><Relationship Id="rId19" Type="http://schemas.openxmlformats.org/officeDocument/2006/relationships/image" Target="../media/image61.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65.png"/><Relationship Id="rId30" Type="http://schemas.openxmlformats.org/officeDocument/2006/relationships/customXml" Target="../ink/ink247.xml"/><Relationship Id="rId35" Type="http://schemas.openxmlformats.org/officeDocument/2006/relationships/image" Target="../media/image69.png"/><Relationship Id="rId43" Type="http://schemas.openxmlformats.org/officeDocument/2006/relationships/image" Target="../media/image73.png"/><Relationship Id="rId48" Type="http://schemas.openxmlformats.org/officeDocument/2006/relationships/customXml" Target="../ink/ink257.xml"/><Relationship Id="rId56" Type="http://schemas.openxmlformats.org/officeDocument/2006/relationships/image" Target="../media/image77.png"/><Relationship Id="rId64" Type="http://schemas.openxmlformats.org/officeDocument/2006/relationships/customXml" Target="../ink/ink269.xml"/><Relationship Id="rId8" Type="http://schemas.openxmlformats.org/officeDocument/2006/relationships/customXml" Target="../ink/ink236.xml"/><Relationship Id="rId51" Type="http://schemas.openxmlformats.org/officeDocument/2006/relationships/customXml" Target="../ink/ink259.xml"/><Relationship Id="rId3" Type="http://schemas.openxmlformats.org/officeDocument/2006/relationships/image" Target="../media/image53.png"/><Relationship Id="rId12" Type="http://schemas.openxmlformats.org/officeDocument/2006/relationships/customXml" Target="../ink/ink238.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251.xml"/><Relationship Id="rId46" Type="http://schemas.openxmlformats.org/officeDocument/2006/relationships/customXml" Target="../ink/ink256.xml"/><Relationship Id="rId59" Type="http://schemas.openxmlformats.org/officeDocument/2006/relationships/image" Target="../media/image78.png"/><Relationship Id="rId20" Type="http://schemas.openxmlformats.org/officeDocument/2006/relationships/customXml" Target="../ink/ink242.xml"/><Relationship Id="rId41" Type="http://schemas.openxmlformats.org/officeDocument/2006/relationships/image" Target="../media/image72.png"/><Relationship Id="rId54" Type="http://schemas.openxmlformats.org/officeDocument/2006/relationships/image" Target="../media/image76.png"/><Relationship Id="rId62" Type="http://schemas.openxmlformats.org/officeDocument/2006/relationships/customXml" Target="../ink/ink267.xml"/><Relationship Id="rId1" Type="http://schemas.openxmlformats.org/officeDocument/2006/relationships/slideLayout" Target="../slideLayouts/slideLayout2.xml"/><Relationship Id="rId6" Type="http://schemas.openxmlformats.org/officeDocument/2006/relationships/customXml" Target="../ink/ink235.xml"/><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246.xml"/><Relationship Id="rId36" Type="http://schemas.openxmlformats.org/officeDocument/2006/relationships/customXml" Target="../ink/ink250.xml"/><Relationship Id="rId49" Type="http://schemas.openxmlformats.org/officeDocument/2006/relationships/image" Target="../media/image75.png"/><Relationship Id="rId57" Type="http://schemas.openxmlformats.org/officeDocument/2006/relationships/customXml" Target="../ink/ink263.xml"/><Relationship Id="rId10" Type="http://schemas.openxmlformats.org/officeDocument/2006/relationships/customXml" Target="../ink/ink237.xml"/><Relationship Id="rId31" Type="http://schemas.openxmlformats.org/officeDocument/2006/relationships/image" Target="../media/image67.png"/><Relationship Id="rId44" Type="http://schemas.openxmlformats.org/officeDocument/2006/relationships/customXml" Target="../ink/ink254.xml"/><Relationship Id="rId52" Type="http://schemas.openxmlformats.org/officeDocument/2006/relationships/customXml" Target="../ink/ink260.xml"/><Relationship Id="rId60" Type="http://schemas.openxmlformats.org/officeDocument/2006/relationships/customXml" Target="../ink/ink265.xml"/><Relationship Id="rId65" Type="http://schemas.openxmlformats.org/officeDocument/2006/relationships/image" Target="../media/image79.png"/><Relationship Id="rId4" Type="http://schemas.openxmlformats.org/officeDocument/2006/relationships/customXml" Target="../ink/ink234.xml"/><Relationship Id="rId9" Type="http://schemas.openxmlformats.org/officeDocument/2006/relationships/image" Target="../media/image56.png"/><Relationship Id="rId13" Type="http://schemas.openxmlformats.org/officeDocument/2006/relationships/image" Target="../media/image58.png"/><Relationship Id="rId18" Type="http://schemas.openxmlformats.org/officeDocument/2006/relationships/customXml" Target="../ink/ink241.xml"/><Relationship Id="rId39"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customXml" Target="../ink/ink270.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customXml" Target="../ink/ink27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customXml" Target="../ink/ink272.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273.xml"/><Relationship Id="rId7" Type="http://schemas.openxmlformats.org/officeDocument/2006/relationships/customXml" Target="../ink/ink27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customXml" Target="../ink/ink274.xml"/><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276.xml"/><Relationship Id="rId7" Type="http://schemas.openxmlformats.org/officeDocument/2006/relationships/customXml" Target="../ink/ink278.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customXml" Target="../ink/ink277.xml"/><Relationship Id="rId10" Type="http://schemas.openxmlformats.org/officeDocument/2006/relationships/image" Target="../media/image860.png"/><Relationship Id="rId4" Type="http://schemas.openxmlformats.org/officeDocument/2006/relationships/image" Target="../media/image83.png"/><Relationship Id="rId9" Type="http://schemas.openxmlformats.org/officeDocument/2006/relationships/customXml" Target="../ink/ink279.xml"/></Relationships>
</file>

<file path=ppt/slides/_rels/slide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280.xml"/><Relationship Id="rId7" Type="http://schemas.openxmlformats.org/officeDocument/2006/relationships/customXml" Target="../ink/ink282.xml"/><Relationship Id="rId12" Type="http://schemas.openxmlformats.org/officeDocument/2006/relationships/image" Target="../media/image8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284.xml"/><Relationship Id="rId5" Type="http://schemas.openxmlformats.org/officeDocument/2006/relationships/customXml" Target="../ink/ink281.xml"/><Relationship Id="rId10" Type="http://schemas.openxmlformats.org/officeDocument/2006/relationships/image" Target="../media/image860.png"/><Relationship Id="rId4" Type="http://schemas.openxmlformats.org/officeDocument/2006/relationships/image" Target="../media/image870.png"/><Relationship Id="rId9" Type="http://schemas.openxmlformats.org/officeDocument/2006/relationships/customXml" Target="../ink/ink283.xml"/></Relationships>
</file>

<file path=ppt/slides/_rels/slide28.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customXml" Target="../ink/ink293.xml"/><Relationship Id="rId26" Type="http://schemas.openxmlformats.org/officeDocument/2006/relationships/customXml" Target="../ink/ink297.xml"/><Relationship Id="rId39" Type="http://schemas.openxmlformats.org/officeDocument/2006/relationships/image" Target="../media/image71.png"/><Relationship Id="rId21" Type="http://schemas.openxmlformats.org/officeDocument/2006/relationships/image" Target="../media/image62.png"/><Relationship Id="rId34" Type="http://schemas.openxmlformats.org/officeDocument/2006/relationships/customXml" Target="../ink/ink301.xml"/><Relationship Id="rId7" Type="http://schemas.openxmlformats.org/officeDocument/2006/relationships/image" Target="../media/image55.png"/><Relationship Id="rId2" Type="http://schemas.openxmlformats.org/officeDocument/2006/relationships/customXml" Target="../ink/ink285.xml"/><Relationship Id="rId16" Type="http://schemas.openxmlformats.org/officeDocument/2006/relationships/customXml" Target="../ink/ink292.xml"/><Relationship Id="rId20" Type="http://schemas.openxmlformats.org/officeDocument/2006/relationships/customXml" Target="../ink/ink294.xml"/><Relationship Id="rId29" Type="http://schemas.openxmlformats.org/officeDocument/2006/relationships/image" Target="../media/image66.png"/><Relationship Id="rId41"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customXml" Target="../ink/ink287.xml"/><Relationship Id="rId11" Type="http://schemas.openxmlformats.org/officeDocument/2006/relationships/image" Target="../media/image57.png"/><Relationship Id="rId24" Type="http://schemas.openxmlformats.org/officeDocument/2006/relationships/customXml" Target="../ink/ink296.xml"/><Relationship Id="rId32" Type="http://schemas.openxmlformats.org/officeDocument/2006/relationships/customXml" Target="../ink/ink300.xml"/><Relationship Id="rId37" Type="http://schemas.openxmlformats.org/officeDocument/2006/relationships/image" Target="../media/image70.png"/><Relationship Id="rId40" Type="http://schemas.openxmlformats.org/officeDocument/2006/relationships/customXml" Target="../ink/ink304.xml"/><Relationship Id="rId5" Type="http://schemas.openxmlformats.org/officeDocument/2006/relationships/image" Target="../media/image54.png"/><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298.xml"/><Relationship Id="rId36" Type="http://schemas.openxmlformats.org/officeDocument/2006/relationships/customXml" Target="../ink/ink302.xml"/><Relationship Id="rId10" Type="http://schemas.openxmlformats.org/officeDocument/2006/relationships/customXml" Target="../ink/ink289.xml"/><Relationship Id="rId19" Type="http://schemas.openxmlformats.org/officeDocument/2006/relationships/image" Target="../media/image61.png"/><Relationship Id="rId31" Type="http://schemas.openxmlformats.org/officeDocument/2006/relationships/image" Target="../media/image67.png"/><Relationship Id="rId4" Type="http://schemas.openxmlformats.org/officeDocument/2006/relationships/customXml" Target="../ink/ink286.xml"/><Relationship Id="rId9" Type="http://schemas.openxmlformats.org/officeDocument/2006/relationships/image" Target="../media/image56.png"/><Relationship Id="rId14" Type="http://schemas.openxmlformats.org/officeDocument/2006/relationships/customXml" Target="../ink/ink291.xml"/><Relationship Id="rId22" Type="http://schemas.openxmlformats.org/officeDocument/2006/relationships/customXml" Target="../ink/ink295.xml"/><Relationship Id="rId27" Type="http://schemas.openxmlformats.org/officeDocument/2006/relationships/image" Target="../media/image65.png"/><Relationship Id="rId30" Type="http://schemas.openxmlformats.org/officeDocument/2006/relationships/customXml" Target="../ink/ink299.xml"/><Relationship Id="rId35" Type="http://schemas.openxmlformats.org/officeDocument/2006/relationships/image" Target="../media/image69.png"/><Relationship Id="rId8" Type="http://schemas.openxmlformats.org/officeDocument/2006/relationships/customXml" Target="../ink/ink288.xml"/><Relationship Id="rId3" Type="http://schemas.openxmlformats.org/officeDocument/2006/relationships/image" Target="../media/image53.png"/><Relationship Id="rId12" Type="http://schemas.openxmlformats.org/officeDocument/2006/relationships/customXml" Target="../ink/ink290.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303.xml"/></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305.xml"/><Relationship Id="rId7" Type="http://schemas.openxmlformats.org/officeDocument/2006/relationships/customXml" Target="../ink/ink307.xml"/><Relationship Id="rId12" Type="http://schemas.openxmlformats.org/officeDocument/2006/relationships/image" Target="../media/image8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309.xml"/><Relationship Id="rId5" Type="http://schemas.openxmlformats.org/officeDocument/2006/relationships/customXml" Target="../ink/ink306.xml"/><Relationship Id="rId10" Type="http://schemas.openxmlformats.org/officeDocument/2006/relationships/image" Target="../media/image860.png"/><Relationship Id="rId4" Type="http://schemas.openxmlformats.org/officeDocument/2006/relationships/image" Target="../media/image870.png"/><Relationship Id="rId9" Type="http://schemas.openxmlformats.org/officeDocument/2006/relationships/customXml" Target="../ink/ink30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310.xml"/><Relationship Id="rId7" Type="http://schemas.openxmlformats.org/officeDocument/2006/relationships/customXml" Target="../ink/ink312.xml"/><Relationship Id="rId12" Type="http://schemas.openxmlformats.org/officeDocument/2006/relationships/image" Target="../media/image8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314.xml"/><Relationship Id="rId5" Type="http://schemas.openxmlformats.org/officeDocument/2006/relationships/customXml" Target="../ink/ink311.xml"/><Relationship Id="rId10" Type="http://schemas.openxmlformats.org/officeDocument/2006/relationships/image" Target="../media/image860.png"/><Relationship Id="rId4" Type="http://schemas.openxmlformats.org/officeDocument/2006/relationships/image" Target="../media/image870.png"/><Relationship Id="rId9" Type="http://schemas.openxmlformats.org/officeDocument/2006/relationships/customXml" Target="../ink/ink313.xml"/></Relationships>
</file>

<file path=ppt/slides/_rels/slide31.xml.rels><?xml version="1.0" encoding="UTF-8" standalone="yes"?>
<Relationships xmlns="http://schemas.openxmlformats.org/package/2006/relationships"><Relationship Id="rId3" Type="http://schemas.openxmlformats.org/officeDocument/2006/relationships/customXml" Target="../ink/ink315.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16.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customXml" Target="../ink/ink322.xml"/><Relationship Id="rId18" Type="http://schemas.openxmlformats.org/officeDocument/2006/relationships/image" Target="../media/image96.png"/><Relationship Id="rId3" Type="http://schemas.openxmlformats.org/officeDocument/2006/relationships/customXml" Target="../ink/ink317.xml"/><Relationship Id="rId7" Type="http://schemas.openxmlformats.org/officeDocument/2006/relationships/customXml" Target="../ink/ink319.xml"/><Relationship Id="rId12" Type="http://schemas.openxmlformats.org/officeDocument/2006/relationships/image" Target="../media/image93.png"/><Relationship Id="rId17" Type="http://schemas.openxmlformats.org/officeDocument/2006/relationships/customXml" Target="../ink/ink324.xml"/><Relationship Id="rId2" Type="http://schemas.openxmlformats.org/officeDocument/2006/relationships/image" Target="../media/image19.png"/><Relationship Id="rId16" Type="http://schemas.openxmlformats.org/officeDocument/2006/relationships/image" Target="../media/image95.png"/><Relationship Id="rId20"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20.png"/><Relationship Id="rId11" Type="http://schemas.openxmlformats.org/officeDocument/2006/relationships/customXml" Target="../ink/ink321.xml"/><Relationship Id="rId5" Type="http://schemas.openxmlformats.org/officeDocument/2006/relationships/customXml" Target="../ink/ink318.xml"/><Relationship Id="rId15" Type="http://schemas.openxmlformats.org/officeDocument/2006/relationships/customXml" Target="../ink/ink323.xml"/><Relationship Id="rId10" Type="http://schemas.openxmlformats.org/officeDocument/2006/relationships/image" Target="../media/image90.png"/><Relationship Id="rId19" Type="http://schemas.openxmlformats.org/officeDocument/2006/relationships/customXml" Target="../ink/ink325.xml"/><Relationship Id="rId4" Type="http://schemas.openxmlformats.org/officeDocument/2006/relationships/image" Target="../media/image870.png"/><Relationship Id="rId9" Type="http://schemas.openxmlformats.org/officeDocument/2006/relationships/customXml" Target="../ink/ink320.xml"/><Relationship Id="rId1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9.png"/><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4.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7.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customXml" Target="../ink/ink4.xml"/><Relationship Id="rId11" Type="http://schemas.openxmlformats.org/officeDocument/2006/relationships/image" Target="../media/image8.png"/><Relationship Id="rId24" Type="http://schemas.openxmlformats.org/officeDocument/2006/relationships/customXml" Target="../ink/ink13.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5.xml"/><Relationship Id="rId10" Type="http://schemas.openxmlformats.org/officeDocument/2006/relationships/customXml" Target="../ink/ink6.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3.xml"/><Relationship Id="rId9" Type="http://schemas.openxmlformats.org/officeDocument/2006/relationships/image" Target="../media/image7.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6.png"/><Relationship Id="rId30" Type="http://schemas.openxmlformats.org/officeDocument/2006/relationships/customXml" Target="../ink/ink1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22.xml"/><Relationship Id="rId18" Type="http://schemas.openxmlformats.org/officeDocument/2006/relationships/image" Target="../media/image11.png"/><Relationship Id="rId26" Type="http://schemas.openxmlformats.org/officeDocument/2006/relationships/image" Target="../media/image15.png"/><Relationship Id="rId21" Type="http://schemas.openxmlformats.org/officeDocument/2006/relationships/customXml" Target="../ink/ink26.xml"/><Relationship Id="rId7" Type="http://schemas.openxmlformats.org/officeDocument/2006/relationships/customXml" Target="../ink/ink19.xml"/><Relationship Id="rId12" Type="http://schemas.openxmlformats.org/officeDocument/2006/relationships/image" Target="../media/image8.png"/><Relationship Id="rId17" Type="http://schemas.openxmlformats.org/officeDocument/2006/relationships/customXml" Target="../ink/ink24.xml"/><Relationship Id="rId25" Type="http://schemas.openxmlformats.org/officeDocument/2006/relationships/customXml" Target="../ink/ink28.xml"/><Relationship Id="rId2" Type="http://schemas.openxmlformats.org/officeDocument/2006/relationships/customXml" Target="../ink/ink17.xml"/><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customXml" Target="../ink/ink30.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customXml" Target="../ink/ink21.xml"/><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customXml" Target="../ink/ink18.xml"/><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customXml" Target="../ink/ink25.xml"/><Relationship Id="rId31" Type="http://schemas.openxmlformats.org/officeDocument/2006/relationships/customXml" Target="../ink/ink31.xml"/><Relationship Id="rId4" Type="http://schemas.openxmlformats.org/officeDocument/2006/relationships/image" Target="../media/image310.png"/><Relationship Id="rId9" Type="http://schemas.openxmlformats.org/officeDocument/2006/relationships/customXml" Target="../ink/ink20.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29.xml"/><Relationship Id="rId30"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customXml" Target="../ink/ink50.xml"/><Relationship Id="rId21" Type="http://schemas.openxmlformats.org/officeDocument/2006/relationships/customXml" Target="../ink/ink41.xml"/><Relationship Id="rId34" Type="http://schemas.openxmlformats.org/officeDocument/2006/relationships/image" Target="../media/image20.png"/><Relationship Id="rId42" Type="http://schemas.openxmlformats.org/officeDocument/2006/relationships/image" Target="../media/image24.png"/><Relationship Id="rId47" Type="http://schemas.openxmlformats.org/officeDocument/2006/relationships/customXml" Target="../ink/ink54.xml"/><Relationship Id="rId50" Type="http://schemas.openxmlformats.org/officeDocument/2006/relationships/image" Target="../media/image28.png"/><Relationship Id="rId7" Type="http://schemas.openxmlformats.org/officeDocument/2006/relationships/customXml" Target="../ink/ink34.xml"/><Relationship Id="rId2" Type="http://schemas.openxmlformats.org/officeDocument/2006/relationships/customXml" Target="../ink/ink32.xml"/><Relationship Id="rId16" Type="http://schemas.openxmlformats.org/officeDocument/2006/relationships/image" Target="../media/image10.png"/><Relationship Id="rId29" Type="http://schemas.openxmlformats.org/officeDocument/2006/relationships/customXml" Target="../ink/ink45.xml"/><Relationship Id="rId11" Type="http://schemas.openxmlformats.org/officeDocument/2006/relationships/customXml" Target="../ink/ink36.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customXml" Target="../ink/ink49.xml"/><Relationship Id="rId40" Type="http://schemas.openxmlformats.org/officeDocument/2006/relationships/image" Target="../media/image23.png"/><Relationship Id="rId45" Type="http://schemas.openxmlformats.org/officeDocument/2006/relationships/customXml" Target="../ink/ink53.xml"/><Relationship Id="rId5" Type="http://schemas.openxmlformats.org/officeDocument/2006/relationships/customXml" Target="../ink/ink33.xml"/><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16.png"/><Relationship Id="rId36" Type="http://schemas.openxmlformats.org/officeDocument/2006/relationships/image" Target="../media/image21.png"/><Relationship Id="rId49" Type="http://schemas.openxmlformats.org/officeDocument/2006/relationships/customXml" Target="../ink/ink55.xml"/><Relationship Id="rId10" Type="http://schemas.openxmlformats.org/officeDocument/2006/relationships/image" Target="../media/image7.png"/><Relationship Id="rId19" Type="http://schemas.openxmlformats.org/officeDocument/2006/relationships/customXml" Target="../ink/ink40.xml"/><Relationship Id="rId31" Type="http://schemas.openxmlformats.org/officeDocument/2006/relationships/customXml" Target="../ink/ink46.xml"/><Relationship Id="rId44" Type="http://schemas.openxmlformats.org/officeDocument/2006/relationships/image" Target="../media/image25.png"/><Relationship Id="rId52" Type="http://schemas.openxmlformats.org/officeDocument/2006/relationships/image" Target="../media/image29.png"/><Relationship Id="rId4" Type="http://schemas.openxmlformats.org/officeDocument/2006/relationships/image" Target="../media/image310.png"/><Relationship Id="rId9" Type="http://schemas.openxmlformats.org/officeDocument/2006/relationships/customXml" Target="../ink/ink35.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44.xml"/><Relationship Id="rId30" Type="http://schemas.openxmlformats.org/officeDocument/2006/relationships/image" Target="../media/image17.png"/><Relationship Id="rId35" Type="http://schemas.openxmlformats.org/officeDocument/2006/relationships/customXml" Target="../ink/ink48.xml"/><Relationship Id="rId43" Type="http://schemas.openxmlformats.org/officeDocument/2006/relationships/customXml" Target="../ink/ink52.xml"/><Relationship Id="rId48" Type="http://schemas.openxmlformats.org/officeDocument/2006/relationships/image" Target="../media/image27.png"/><Relationship Id="rId8" Type="http://schemas.openxmlformats.org/officeDocument/2006/relationships/image" Target="../media/image6.png"/><Relationship Id="rId51" Type="http://schemas.openxmlformats.org/officeDocument/2006/relationships/customXml" Target="../ink/ink56.xml"/><Relationship Id="rId12" Type="http://schemas.openxmlformats.org/officeDocument/2006/relationships/image" Target="../media/image8.png"/><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image" Target="../media/image12.png"/><Relationship Id="rId41" Type="http://schemas.openxmlformats.org/officeDocument/2006/relationships/customXml" Target="../ink/ink51.xml"/><Relationship Id="rId1" Type="http://schemas.openxmlformats.org/officeDocument/2006/relationships/slideLayout" Target="../slideLayouts/slideLayout5.xml"/><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5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customXml" Target="../ink/ink58.xml"/><Relationship Id="rId1" Type="http://schemas.openxmlformats.org/officeDocument/2006/relationships/slideLayout" Target="../slideLayouts/slideLayout5.xml"/><Relationship Id="rId6" Type="http://schemas.openxmlformats.org/officeDocument/2006/relationships/customXml" Target="../ink/ink60.xml"/><Relationship Id="rId5" Type="http://schemas.openxmlformats.org/officeDocument/2006/relationships/image" Target="../media/image311.png"/><Relationship Id="rId4" Type="http://schemas.openxmlformats.org/officeDocument/2006/relationships/customXml" Target="../ink/ink59.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customXml" Target="../ink/ink67.xml"/><Relationship Id="rId2" Type="http://schemas.openxmlformats.org/officeDocument/2006/relationships/customXml" Target="../ink/ink62.xml"/><Relationship Id="rId1" Type="http://schemas.openxmlformats.org/officeDocument/2006/relationships/slideLayout" Target="../slideLayouts/slideLayout5.xml"/><Relationship Id="rId6" Type="http://schemas.openxmlformats.org/officeDocument/2006/relationships/customXml" Target="../ink/ink64.xml"/><Relationship Id="rId11" Type="http://schemas.openxmlformats.org/officeDocument/2006/relationships/image" Target="../media/image34.png"/><Relationship Id="rId5" Type="http://schemas.openxmlformats.org/officeDocument/2006/relationships/image" Target="../media/image311.png"/><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Attēls 4" descr="Attēls, kurā ir ūdens, ārtelpa, okeāns, vilnis&#10;&#10;Apraksts ģenerēts automātiski">
            <a:extLst>
              <a:ext uri="{FF2B5EF4-FFF2-40B4-BE49-F238E27FC236}">
                <a16:creationId xmlns:a16="http://schemas.microsoft.com/office/drawing/2014/main" id="{1722A081-98AE-4570-A5BE-2C6F8EA90350}"/>
              </a:ext>
            </a:extLst>
          </p:cNvPr>
          <p:cNvPicPr>
            <a:picLocks noChangeAspect="1"/>
          </p:cNvPicPr>
          <p:nvPr/>
        </p:nvPicPr>
        <p:blipFill rotWithShape="1">
          <a:blip r:embed="rId2"/>
          <a:srcRect r="-1" b="15391"/>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id="{83EC4723-300E-47EF-906F-51828910544E}"/>
              </a:ext>
            </a:extLst>
          </p:cNvPr>
          <p:cNvSpPr>
            <a:spLocks noGrp="1"/>
          </p:cNvSpPr>
          <p:nvPr>
            <p:ph type="title"/>
          </p:nvPr>
        </p:nvSpPr>
        <p:spPr>
          <a:xfrm>
            <a:off x="532146" y="4155063"/>
            <a:ext cx="9274641" cy="2472801"/>
          </a:xfrm>
        </p:spPr>
        <p:txBody>
          <a:bodyPr>
            <a:normAutofit fontScale="90000"/>
          </a:bodyPr>
          <a:lstStyle/>
          <a:p>
            <a:r>
              <a:rPr lang="de-DE" sz="6000" b="1" dirty="0">
                <a:latin typeface="Aharoni" panose="02010803020104030203" pitchFamily="2" charset="-79"/>
                <a:cs typeface="Aharoni" panose="02010803020104030203" pitchFamily="2" charset="-79"/>
              </a:rPr>
              <a:t>„Ostsee – </a:t>
            </a:r>
            <a:br>
              <a:rPr lang="de-DE" sz="6000" b="1" dirty="0">
                <a:latin typeface="Aharoni" panose="02010803020104030203" pitchFamily="2" charset="-79"/>
                <a:cs typeface="Aharoni" panose="02010803020104030203" pitchFamily="2" charset="-79"/>
              </a:rPr>
            </a:br>
            <a:r>
              <a:rPr lang="de-DE" sz="6000" b="1" dirty="0">
                <a:latin typeface="Aharoni" panose="02010803020104030203" pitchFamily="2" charset="-79"/>
                <a:cs typeface="Aharoni" panose="02010803020104030203" pitchFamily="2" charset="-79"/>
              </a:rPr>
              <a:t>ein Blick in die </a:t>
            </a:r>
            <a:r>
              <a:rPr lang="de-DE" sz="6000" b="1">
                <a:latin typeface="Aharoni" panose="02010803020104030203" pitchFamily="2" charset="-79"/>
                <a:cs typeface="Aharoni" panose="02010803020104030203" pitchFamily="2" charset="-79"/>
              </a:rPr>
              <a:t>Zukunft?“</a:t>
            </a:r>
            <a:br>
              <a:rPr lang="de-DE" sz="6000" b="1" dirty="0">
                <a:latin typeface="Aharoni" panose="02010803020104030203" pitchFamily="2" charset="-79"/>
                <a:cs typeface="Aharoni" panose="02010803020104030203" pitchFamily="2" charset="-79"/>
              </a:rPr>
            </a:br>
            <a:r>
              <a:rPr lang="lv-LV" sz="2700" b="1" dirty="0" err="1">
                <a:latin typeface="+mn-lt"/>
              </a:rPr>
              <a:t>Paderborn</a:t>
            </a:r>
            <a:r>
              <a:rPr lang="lv-LV" sz="2700" b="1" dirty="0">
                <a:latin typeface="+mn-lt"/>
              </a:rPr>
              <a:t> </a:t>
            </a:r>
            <a:r>
              <a:rPr lang="lv-LV" sz="2700" b="1" dirty="0" err="1">
                <a:latin typeface="+mn-lt"/>
              </a:rPr>
              <a:t>den</a:t>
            </a:r>
            <a:r>
              <a:rPr lang="lv-LV" sz="2700" b="1" dirty="0">
                <a:latin typeface="+mn-lt"/>
              </a:rPr>
              <a:t> 06.05.2022</a:t>
            </a:r>
            <a:r>
              <a:rPr lang="lv-LV" sz="4000" dirty="0">
                <a:solidFill>
                  <a:schemeClr val="bg1"/>
                </a:solidFill>
                <a:latin typeface="+mn-lt"/>
              </a:rPr>
              <a:t>.</a:t>
            </a:r>
            <a:br>
              <a:rPr lang="lv-LV" sz="4000" dirty="0">
                <a:solidFill>
                  <a:schemeClr val="bg1"/>
                </a:solidFill>
                <a:latin typeface="+mn-lt"/>
              </a:rPr>
            </a:br>
            <a:endParaRPr lang="lv-LV" sz="6000" b="1" dirty="0">
              <a:latin typeface="+mn-lt"/>
              <a:cs typeface="Aharoni" panose="02010803020104030203" pitchFamily="2" charset="-79"/>
            </a:endParaRPr>
          </a:p>
        </p:txBody>
      </p:sp>
    </p:spTree>
    <p:extLst>
      <p:ext uri="{BB962C8B-B14F-4D97-AF65-F5344CB8AC3E}">
        <p14:creationId xmlns:p14="http://schemas.microsoft.com/office/powerpoint/2010/main" val="2976203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0" y="1597294"/>
              <a:ext cx="12180840" cy="3994612"/>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9360" y="1587934"/>
                <a:ext cx="12199560" cy="401333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p:sp>
        <p:nvSpPr>
          <p:cNvPr id="3" name="Textfeld 2">
            <a:extLst>
              <a:ext uri="{FF2B5EF4-FFF2-40B4-BE49-F238E27FC236}">
                <a16:creationId xmlns:a16="http://schemas.microsoft.com/office/drawing/2014/main" id="{8613D2FF-5A4B-A992-F058-062818C082A4}"/>
              </a:ext>
            </a:extLst>
          </p:cNvPr>
          <p:cNvSpPr txBox="1"/>
          <p:nvPr/>
        </p:nvSpPr>
        <p:spPr>
          <a:xfrm>
            <a:off x="770176" y="4647603"/>
            <a:ext cx="6134100" cy="646331"/>
          </a:xfrm>
          <a:prstGeom prst="rect">
            <a:avLst/>
          </a:prstGeom>
          <a:noFill/>
        </p:spPr>
        <p:txBody>
          <a:bodyPr wrap="square">
            <a:spAutoFit/>
          </a:bodyPr>
          <a:lstStyle/>
          <a:p>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Ein solcher Mechanismus versorgt die tiefsten Meeressenken mit sauerstoffhaltigem Salzwasser</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1">
                  <a:lumMod val="75000"/>
                </a:schemeClr>
              </a:solidFill>
            </a:endParaRPr>
          </a:p>
        </p:txBody>
      </p:sp>
    </p:spTree>
    <p:extLst>
      <p:ext uri="{BB962C8B-B14F-4D97-AF65-F5344CB8AC3E}">
        <p14:creationId xmlns:p14="http://schemas.microsoft.com/office/powerpoint/2010/main" val="308166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1418840" cy="3744720"/>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1437560" cy="37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9EFD1388-28C2-4E01-997E-4205306B6B7B}"/>
                  </a:ext>
                </a:extLst>
              </p14:cNvPr>
              <p14:cNvContentPartPr/>
              <p14:nvPr/>
            </p14:nvContentPartPr>
            <p14:xfrm>
              <a:off x="8643600" y="3140640"/>
              <a:ext cx="702720" cy="688680"/>
            </p14:xfrm>
          </p:contentPart>
        </mc:Choice>
        <mc:Fallback xmlns="">
          <p:pic>
            <p:nvPicPr>
              <p:cNvPr id="16" name="Rokraksts 15">
                <a:extLst>
                  <a:ext uri="{FF2B5EF4-FFF2-40B4-BE49-F238E27FC236}">
                    <a16:creationId xmlns:a16="http://schemas.microsoft.com/office/drawing/2014/main" id="{9EFD1388-28C2-4E01-997E-4205306B6B7B}"/>
                  </a:ext>
                </a:extLst>
              </p:cNvPr>
              <p:cNvPicPr/>
              <p:nvPr/>
            </p:nvPicPr>
            <p:blipFill>
              <a:blip r:embed="rId21"/>
              <a:stretch>
                <a:fillRect/>
              </a:stretch>
            </p:blipFill>
            <p:spPr>
              <a:xfrm>
                <a:off x="8627760" y="3077280"/>
                <a:ext cx="73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CFA9D6F6-33A4-42CA-853E-41980DE0F66F}"/>
                  </a:ext>
                </a:extLst>
              </p14:cNvPr>
              <p14:cNvContentPartPr/>
              <p14:nvPr/>
            </p14:nvContentPartPr>
            <p14:xfrm>
              <a:off x="9046440" y="1995480"/>
              <a:ext cx="189720" cy="1310760"/>
            </p14:xfrm>
          </p:contentPart>
        </mc:Choice>
        <mc:Fallback xmlns="">
          <p:pic>
            <p:nvPicPr>
              <p:cNvPr id="17" name="Rokraksts 16">
                <a:extLst>
                  <a:ext uri="{FF2B5EF4-FFF2-40B4-BE49-F238E27FC236}">
                    <a16:creationId xmlns:a16="http://schemas.microsoft.com/office/drawing/2014/main" id="{CFA9D6F6-33A4-42CA-853E-41980DE0F66F}"/>
                  </a:ext>
                </a:extLst>
              </p:cNvPr>
              <p:cNvPicPr/>
              <p:nvPr/>
            </p:nvPicPr>
            <p:blipFill>
              <a:blip r:embed="rId23"/>
              <a:stretch>
                <a:fillRect/>
              </a:stretch>
            </p:blipFill>
            <p:spPr>
              <a:xfrm>
                <a:off x="9030600" y="1932120"/>
                <a:ext cx="221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FEB13989-AF1D-44CB-B573-A1B9D6568A30}"/>
                  </a:ext>
                </a:extLst>
              </p14:cNvPr>
              <p14:cNvContentPartPr/>
              <p14:nvPr/>
            </p14:nvContentPartPr>
            <p14:xfrm>
              <a:off x="9221040" y="1966680"/>
              <a:ext cx="179640" cy="275040"/>
            </p14:xfrm>
          </p:contentPart>
        </mc:Choice>
        <mc:Fallback xmlns="">
          <p:pic>
            <p:nvPicPr>
              <p:cNvPr id="18" name="Rokraksts 17">
                <a:extLst>
                  <a:ext uri="{FF2B5EF4-FFF2-40B4-BE49-F238E27FC236}">
                    <a16:creationId xmlns:a16="http://schemas.microsoft.com/office/drawing/2014/main" id="{FEB13989-AF1D-44CB-B573-A1B9D6568A30}"/>
                  </a:ext>
                </a:extLst>
              </p:cNvPr>
              <p:cNvPicPr/>
              <p:nvPr/>
            </p:nvPicPr>
            <p:blipFill>
              <a:blip r:embed="rId25"/>
              <a:stretch>
                <a:fillRect/>
              </a:stretch>
            </p:blipFill>
            <p:spPr>
              <a:xfrm>
                <a:off x="9205200" y="1903320"/>
                <a:ext cx="210960" cy="401760"/>
              </a:xfrm>
              <a:prstGeom prst="rect">
                <a:avLst/>
              </a:prstGeom>
            </p:spPr>
          </p:pic>
        </mc:Fallback>
      </mc:AlternateContent>
      <p:sp>
        <p:nvSpPr>
          <p:cNvPr id="3" name="Textfeld 2">
            <a:extLst>
              <a:ext uri="{FF2B5EF4-FFF2-40B4-BE49-F238E27FC236}">
                <a16:creationId xmlns:a16="http://schemas.microsoft.com/office/drawing/2014/main" id="{719D95B1-F757-E794-0B35-0146E68B1C4F}"/>
              </a:ext>
            </a:extLst>
          </p:cNvPr>
          <p:cNvSpPr txBox="1"/>
          <p:nvPr/>
        </p:nvSpPr>
        <p:spPr>
          <a:xfrm>
            <a:off x="763080" y="4996080"/>
            <a:ext cx="6348920" cy="968278"/>
          </a:xfrm>
          <a:prstGeom prst="rect">
            <a:avLst/>
          </a:prstGeom>
          <a:noFill/>
        </p:spPr>
        <p:txBody>
          <a:bodyPr wrap="square">
            <a:spAutoFit/>
          </a:bodyPr>
          <a:lstStyle/>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Im nördlichen Teil der Ostsee, nahe der Grenze zum Bottnischen Meerbusen</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(zwischen Schweden und Finnland)</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führt das schwere Salzwasser zu Auftrieb</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1929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1418840" cy="3744720"/>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1437560" cy="37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9EFD1388-28C2-4E01-997E-4205306B6B7B}"/>
                  </a:ext>
                </a:extLst>
              </p14:cNvPr>
              <p14:cNvContentPartPr/>
              <p14:nvPr/>
            </p14:nvContentPartPr>
            <p14:xfrm>
              <a:off x="8643600" y="3140640"/>
              <a:ext cx="702720" cy="688680"/>
            </p14:xfrm>
          </p:contentPart>
        </mc:Choice>
        <mc:Fallback xmlns="">
          <p:pic>
            <p:nvPicPr>
              <p:cNvPr id="16" name="Rokraksts 15">
                <a:extLst>
                  <a:ext uri="{FF2B5EF4-FFF2-40B4-BE49-F238E27FC236}">
                    <a16:creationId xmlns:a16="http://schemas.microsoft.com/office/drawing/2014/main" id="{9EFD1388-28C2-4E01-997E-4205306B6B7B}"/>
                  </a:ext>
                </a:extLst>
              </p:cNvPr>
              <p:cNvPicPr/>
              <p:nvPr/>
            </p:nvPicPr>
            <p:blipFill>
              <a:blip r:embed="rId21"/>
              <a:stretch>
                <a:fillRect/>
              </a:stretch>
            </p:blipFill>
            <p:spPr>
              <a:xfrm>
                <a:off x="8627760" y="3077280"/>
                <a:ext cx="73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CFA9D6F6-33A4-42CA-853E-41980DE0F66F}"/>
                  </a:ext>
                </a:extLst>
              </p14:cNvPr>
              <p14:cNvContentPartPr/>
              <p14:nvPr/>
            </p14:nvContentPartPr>
            <p14:xfrm>
              <a:off x="9046440" y="1995480"/>
              <a:ext cx="189720" cy="1310760"/>
            </p14:xfrm>
          </p:contentPart>
        </mc:Choice>
        <mc:Fallback xmlns="">
          <p:pic>
            <p:nvPicPr>
              <p:cNvPr id="17" name="Rokraksts 16">
                <a:extLst>
                  <a:ext uri="{FF2B5EF4-FFF2-40B4-BE49-F238E27FC236}">
                    <a16:creationId xmlns:a16="http://schemas.microsoft.com/office/drawing/2014/main" id="{CFA9D6F6-33A4-42CA-853E-41980DE0F66F}"/>
                  </a:ext>
                </a:extLst>
              </p:cNvPr>
              <p:cNvPicPr/>
              <p:nvPr/>
            </p:nvPicPr>
            <p:blipFill>
              <a:blip r:embed="rId23"/>
              <a:stretch>
                <a:fillRect/>
              </a:stretch>
            </p:blipFill>
            <p:spPr>
              <a:xfrm>
                <a:off x="9030600" y="1932120"/>
                <a:ext cx="221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FEB13989-AF1D-44CB-B573-A1B9D6568A30}"/>
                  </a:ext>
                </a:extLst>
              </p14:cNvPr>
              <p14:cNvContentPartPr/>
              <p14:nvPr/>
            </p14:nvContentPartPr>
            <p14:xfrm>
              <a:off x="9221040" y="1966680"/>
              <a:ext cx="179640" cy="275040"/>
            </p14:xfrm>
          </p:contentPart>
        </mc:Choice>
        <mc:Fallback xmlns="">
          <p:pic>
            <p:nvPicPr>
              <p:cNvPr id="18" name="Rokraksts 17">
                <a:extLst>
                  <a:ext uri="{FF2B5EF4-FFF2-40B4-BE49-F238E27FC236}">
                    <a16:creationId xmlns:a16="http://schemas.microsoft.com/office/drawing/2014/main" id="{FEB13989-AF1D-44CB-B573-A1B9D6568A30}"/>
                  </a:ext>
                </a:extLst>
              </p:cNvPr>
              <p:cNvPicPr/>
              <p:nvPr/>
            </p:nvPicPr>
            <p:blipFill>
              <a:blip r:embed="rId25"/>
              <a:stretch>
                <a:fillRect/>
              </a:stretch>
            </p:blipFill>
            <p:spPr>
              <a:xfrm>
                <a:off x="9205200" y="1903320"/>
                <a:ext cx="210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Rokraksts 18">
                <a:extLst>
                  <a:ext uri="{FF2B5EF4-FFF2-40B4-BE49-F238E27FC236}">
                    <a16:creationId xmlns:a16="http://schemas.microsoft.com/office/drawing/2014/main" id="{6DA30192-053A-4DFC-9CD1-A6243A0F7C22}"/>
                  </a:ext>
                </a:extLst>
              </p14:cNvPr>
              <p14:cNvContentPartPr/>
              <p14:nvPr/>
            </p14:nvContentPartPr>
            <p14:xfrm>
              <a:off x="9137520" y="705600"/>
              <a:ext cx="117720" cy="776880"/>
            </p14:xfrm>
          </p:contentPart>
        </mc:Choice>
        <mc:Fallback xmlns="">
          <p:pic>
            <p:nvPicPr>
              <p:cNvPr id="19" name="Rokraksts 18">
                <a:extLst>
                  <a:ext uri="{FF2B5EF4-FFF2-40B4-BE49-F238E27FC236}">
                    <a16:creationId xmlns:a16="http://schemas.microsoft.com/office/drawing/2014/main" id="{6DA30192-053A-4DFC-9CD1-A6243A0F7C22}"/>
                  </a:ext>
                </a:extLst>
              </p:cNvPr>
              <p:cNvPicPr/>
              <p:nvPr/>
            </p:nvPicPr>
            <p:blipFill>
              <a:blip r:embed="rId27"/>
              <a:stretch>
                <a:fillRect/>
              </a:stretch>
            </p:blipFill>
            <p:spPr>
              <a:xfrm>
                <a:off x="9121680" y="642240"/>
                <a:ext cx="14904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Rokraksts 19">
                <a:extLst>
                  <a:ext uri="{FF2B5EF4-FFF2-40B4-BE49-F238E27FC236}">
                    <a16:creationId xmlns:a16="http://schemas.microsoft.com/office/drawing/2014/main" id="{DCE8876B-4990-4D68-B2F6-C33CC4C9D67F}"/>
                  </a:ext>
                </a:extLst>
              </p14:cNvPr>
              <p14:cNvContentPartPr/>
              <p14:nvPr/>
            </p14:nvContentPartPr>
            <p14:xfrm>
              <a:off x="9228960" y="693720"/>
              <a:ext cx="178200" cy="187920"/>
            </p14:xfrm>
          </p:contentPart>
        </mc:Choice>
        <mc:Fallback xmlns="">
          <p:pic>
            <p:nvPicPr>
              <p:cNvPr id="20" name="Rokraksts 19">
                <a:extLst>
                  <a:ext uri="{FF2B5EF4-FFF2-40B4-BE49-F238E27FC236}">
                    <a16:creationId xmlns:a16="http://schemas.microsoft.com/office/drawing/2014/main" id="{DCE8876B-4990-4D68-B2F6-C33CC4C9D67F}"/>
                  </a:ext>
                </a:extLst>
              </p:cNvPr>
              <p:cNvPicPr/>
              <p:nvPr/>
            </p:nvPicPr>
            <p:blipFill>
              <a:blip r:embed="rId29"/>
              <a:stretch>
                <a:fillRect/>
              </a:stretch>
            </p:blipFill>
            <p:spPr>
              <a:xfrm>
                <a:off x="9213120" y="630360"/>
                <a:ext cx="20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Rokraksts 20">
                <a:extLst>
                  <a:ext uri="{FF2B5EF4-FFF2-40B4-BE49-F238E27FC236}">
                    <a16:creationId xmlns:a16="http://schemas.microsoft.com/office/drawing/2014/main" id="{10555BF3-D1C2-4592-893E-3027E992115B}"/>
                  </a:ext>
                </a:extLst>
              </p14:cNvPr>
              <p14:cNvContentPartPr/>
              <p14:nvPr/>
            </p14:nvContentPartPr>
            <p14:xfrm>
              <a:off x="9105480" y="611640"/>
              <a:ext cx="360" cy="360"/>
            </p14:xfrm>
          </p:contentPart>
        </mc:Choice>
        <mc:Fallback xmlns="">
          <p:pic>
            <p:nvPicPr>
              <p:cNvPr id="21" name="Rokraksts 20">
                <a:extLst>
                  <a:ext uri="{FF2B5EF4-FFF2-40B4-BE49-F238E27FC236}">
                    <a16:creationId xmlns:a16="http://schemas.microsoft.com/office/drawing/2014/main" id="{10555BF3-D1C2-4592-893E-3027E992115B}"/>
                  </a:ext>
                </a:extLst>
              </p:cNvPr>
              <p:cNvPicPr/>
              <p:nvPr/>
            </p:nvPicPr>
            <p:blipFill>
              <a:blip r:embed="rId31"/>
              <a:stretch>
                <a:fillRect/>
              </a:stretch>
            </p:blipFill>
            <p:spPr>
              <a:xfrm>
                <a:off x="9089640" y="5482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Rokraksts 21">
                <a:extLst>
                  <a:ext uri="{FF2B5EF4-FFF2-40B4-BE49-F238E27FC236}">
                    <a16:creationId xmlns:a16="http://schemas.microsoft.com/office/drawing/2014/main" id="{3822BA3E-D3DF-4C89-9C7C-B9DD7FB70EF9}"/>
                  </a:ext>
                </a:extLst>
              </p14:cNvPr>
              <p14:cNvContentPartPr/>
              <p14:nvPr/>
            </p14:nvContentPartPr>
            <p14:xfrm>
              <a:off x="7691040" y="577800"/>
              <a:ext cx="1401480" cy="107640"/>
            </p14:xfrm>
          </p:contentPart>
        </mc:Choice>
        <mc:Fallback xmlns="">
          <p:pic>
            <p:nvPicPr>
              <p:cNvPr id="22" name="Rokraksts 21">
                <a:extLst>
                  <a:ext uri="{FF2B5EF4-FFF2-40B4-BE49-F238E27FC236}">
                    <a16:creationId xmlns:a16="http://schemas.microsoft.com/office/drawing/2014/main" id="{3822BA3E-D3DF-4C89-9C7C-B9DD7FB70EF9}"/>
                  </a:ext>
                </a:extLst>
              </p:cNvPr>
              <p:cNvPicPr/>
              <p:nvPr/>
            </p:nvPicPr>
            <p:blipFill>
              <a:blip r:embed="rId33"/>
              <a:stretch>
                <a:fillRect/>
              </a:stretch>
            </p:blipFill>
            <p:spPr>
              <a:xfrm>
                <a:off x="7675200" y="514440"/>
                <a:ext cx="1432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Rokraksts 22">
                <a:extLst>
                  <a:ext uri="{FF2B5EF4-FFF2-40B4-BE49-F238E27FC236}">
                    <a16:creationId xmlns:a16="http://schemas.microsoft.com/office/drawing/2014/main" id="{91D6101E-226F-4DEB-B94E-3D47C8482CD5}"/>
                  </a:ext>
                </a:extLst>
              </p14:cNvPr>
              <p14:cNvContentPartPr/>
              <p14:nvPr/>
            </p14:nvContentPartPr>
            <p14:xfrm>
              <a:off x="7669080" y="424080"/>
              <a:ext cx="313200" cy="101160"/>
            </p14:xfrm>
          </p:contentPart>
        </mc:Choice>
        <mc:Fallback xmlns="">
          <p:pic>
            <p:nvPicPr>
              <p:cNvPr id="23" name="Rokraksts 22">
                <a:extLst>
                  <a:ext uri="{FF2B5EF4-FFF2-40B4-BE49-F238E27FC236}">
                    <a16:creationId xmlns:a16="http://schemas.microsoft.com/office/drawing/2014/main" id="{91D6101E-226F-4DEB-B94E-3D47C8482CD5}"/>
                  </a:ext>
                </a:extLst>
              </p:cNvPr>
              <p:cNvPicPr/>
              <p:nvPr/>
            </p:nvPicPr>
            <p:blipFill>
              <a:blip r:embed="rId35"/>
              <a:stretch>
                <a:fillRect/>
              </a:stretch>
            </p:blipFill>
            <p:spPr>
              <a:xfrm>
                <a:off x="7653240" y="360720"/>
                <a:ext cx="344520" cy="227880"/>
              </a:xfrm>
              <a:prstGeom prst="rect">
                <a:avLst/>
              </a:prstGeom>
            </p:spPr>
          </p:pic>
        </mc:Fallback>
      </mc:AlternateContent>
      <p:sp>
        <p:nvSpPr>
          <p:cNvPr id="25" name="Textfeld 24">
            <a:extLst>
              <a:ext uri="{FF2B5EF4-FFF2-40B4-BE49-F238E27FC236}">
                <a16:creationId xmlns:a16="http://schemas.microsoft.com/office/drawing/2014/main" id="{A0B55B89-9AF8-1B12-85A7-4BDFDE9CD894}"/>
              </a:ext>
            </a:extLst>
          </p:cNvPr>
          <p:cNvSpPr txBox="1"/>
          <p:nvPr/>
        </p:nvSpPr>
        <p:spPr>
          <a:xfrm>
            <a:off x="246240" y="4884854"/>
            <a:ext cx="6830880" cy="369332"/>
          </a:xfrm>
          <a:prstGeom prst="rect">
            <a:avLst/>
          </a:prstGeom>
          <a:noFill/>
        </p:spPr>
        <p:txBody>
          <a:bodyPr wrap="square">
            <a:spAutoFit/>
          </a:bodyPr>
          <a:lstStyle/>
          <a:p>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Dann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vermischt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sich mit der weniger salzigen oberen Wasserschicht</a:t>
            </a:r>
            <a:endParaRPr lang="de-DE" b="1">
              <a:solidFill>
                <a:schemeClr val="accent1">
                  <a:lumMod val="75000"/>
                </a:schemeClr>
              </a:solidFill>
            </a:endParaRPr>
          </a:p>
        </p:txBody>
      </p:sp>
    </p:spTree>
    <p:extLst>
      <p:ext uri="{BB962C8B-B14F-4D97-AF65-F5344CB8AC3E}">
        <p14:creationId xmlns:p14="http://schemas.microsoft.com/office/powerpoint/2010/main" val="375920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1418840" cy="3744720"/>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1437560" cy="37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9EFD1388-28C2-4E01-997E-4205306B6B7B}"/>
                  </a:ext>
                </a:extLst>
              </p14:cNvPr>
              <p14:cNvContentPartPr/>
              <p14:nvPr/>
            </p14:nvContentPartPr>
            <p14:xfrm>
              <a:off x="8643600" y="3140640"/>
              <a:ext cx="702720" cy="688680"/>
            </p14:xfrm>
          </p:contentPart>
        </mc:Choice>
        <mc:Fallback xmlns="">
          <p:pic>
            <p:nvPicPr>
              <p:cNvPr id="16" name="Rokraksts 15">
                <a:extLst>
                  <a:ext uri="{FF2B5EF4-FFF2-40B4-BE49-F238E27FC236}">
                    <a16:creationId xmlns:a16="http://schemas.microsoft.com/office/drawing/2014/main" id="{9EFD1388-28C2-4E01-997E-4205306B6B7B}"/>
                  </a:ext>
                </a:extLst>
              </p:cNvPr>
              <p:cNvPicPr/>
              <p:nvPr/>
            </p:nvPicPr>
            <p:blipFill>
              <a:blip r:embed="rId21"/>
              <a:stretch>
                <a:fillRect/>
              </a:stretch>
            </p:blipFill>
            <p:spPr>
              <a:xfrm>
                <a:off x="8627760" y="3077280"/>
                <a:ext cx="73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CFA9D6F6-33A4-42CA-853E-41980DE0F66F}"/>
                  </a:ext>
                </a:extLst>
              </p14:cNvPr>
              <p14:cNvContentPartPr/>
              <p14:nvPr/>
            </p14:nvContentPartPr>
            <p14:xfrm>
              <a:off x="9046440" y="1995480"/>
              <a:ext cx="189720" cy="1310760"/>
            </p14:xfrm>
          </p:contentPart>
        </mc:Choice>
        <mc:Fallback xmlns="">
          <p:pic>
            <p:nvPicPr>
              <p:cNvPr id="17" name="Rokraksts 16">
                <a:extLst>
                  <a:ext uri="{FF2B5EF4-FFF2-40B4-BE49-F238E27FC236}">
                    <a16:creationId xmlns:a16="http://schemas.microsoft.com/office/drawing/2014/main" id="{CFA9D6F6-33A4-42CA-853E-41980DE0F66F}"/>
                  </a:ext>
                </a:extLst>
              </p:cNvPr>
              <p:cNvPicPr/>
              <p:nvPr/>
            </p:nvPicPr>
            <p:blipFill>
              <a:blip r:embed="rId23"/>
              <a:stretch>
                <a:fillRect/>
              </a:stretch>
            </p:blipFill>
            <p:spPr>
              <a:xfrm>
                <a:off x="9030600" y="1932120"/>
                <a:ext cx="221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FEB13989-AF1D-44CB-B573-A1B9D6568A30}"/>
                  </a:ext>
                </a:extLst>
              </p14:cNvPr>
              <p14:cNvContentPartPr/>
              <p14:nvPr/>
            </p14:nvContentPartPr>
            <p14:xfrm>
              <a:off x="9221040" y="1966680"/>
              <a:ext cx="179640" cy="275040"/>
            </p14:xfrm>
          </p:contentPart>
        </mc:Choice>
        <mc:Fallback xmlns="">
          <p:pic>
            <p:nvPicPr>
              <p:cNvPr id="18" name="Rokraksts 17">
                <a:extLst>
                  <a:ext uri="{FF2B5EF4-FFF2-40B4-BE49-F238E27FC236}">
                    <a16:creationId xmlns:a16="http://schemas.microsoft.com/office/drawing/2014/main" id="{FEB13989-AF1D-44CB-B573-A1B9D6568A30}"/>
                  </a:ext>
                </a:extLst>
              </p:cNvPr>
              <p:cNvPicPr/>
              <p:nvPr/>
            </p:nvPicPr>
            <p:blipFill>
              <a:blip r:embed="rId25"/>
              <a:stretch>
                <a:fillRect/>
              </a:stretch>
            </p:blipFill>
            <p:spPr>
              <a:xfrm>
                <a:off x="9205200" y="1903320"/>
                <a:ext cx="210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Rokraksts 18">
                <a:extLst>
                  <a:ext uri="{FF2B5EF4-FFF2-40B4-BE49-F238E27FC236}">
                    <a16:creationId xmlns:a16="http://schemas.microsoft.com/office/drawing/2014/main" id="{6DA30192-053A-4DFC-9CD1-A6243A0F7C22}"/>
                  </a:ext>
                </a:extLst>
              </p14:cNvPr>
              <p14:cNvContentPartPr/>
              <p14:nvPr/>
            </p14:nvContentPartPr>
            <p14:xfrm>
              <a:off x="9137520" y="705600"/>
              <a:ext cx="117720" cy="776880"/>
            </p14:xfrm>
          </p:contentPart>
        </mc:Choice>
        <mc:Fallback xmlns="">
          <p:pic>
            <p:nvPicPr>
              <p:cNvPr id="19" name="Rokraksts 18">
                <a:extLst>
                  <a:ext uri="{FF2B5EF4-FFF2-40B4-BE49-F238E27FC236}">
                    <a16:creationId xmlns:a16="http://schemas.microsoft.com/office/drawing/2014/main" id="{6DA30192-053A-4DFC-9CD1-A6243A0F7C22}"/>
                  </a:ext>
                </a:extLst>
              </p:cNvPr>
              <p:cNvPicPr/>
              <p:nvPr/>
            </p:nvPicPr>
            <p:blipFill>
              <a:blip r:embed="rId27"/>
              <a:stretch>
                <a:fillRect/>
              </a:stretch>
            </p:blipFill>
            <p:spPr>
              <a:xfrm>
                <a:off x="9121680" y="642240"/>
                <a:ext cx="14904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Rokraksts 19">
                <a:extLst>
                  <a:ext uri="{FF2B5EF4-FFF2-40B4-BE49-F238E27FC236}">
                    <a16:creationId xmlns:a16="http://schemas.microsoft.com/office/drawing/2014/main" id="{DCE8876B-4990-4D68-B2F6-C33CC4C9D67F}"/>
                  </a:ext>
                </a:extLst>
              </p14:cNvPr>
              <p14:cNvContentPartPr/>
              <p14:nvPr/>
            </p14:nvContentPartPr>
            <p14:xfrm>
              <a:off x="9228960" y="693720"/>
              <a:ext cx="178200" cy="187920"/>
            </p14:xfrm>
          </p:contentPart>
        </mc:Choice>
        <mc:Fallback xmlns="">
          <p:pic>
            <p:nvPicPr>
              <p:cNvPr id="20" name="Rokraksts 19">
                <a:extLst>
                  <a:ext uri="{FF2B5EF4-FFF2-40B4-BE49-F238E27FC236}">
                    <a16:creationId xmlns:a16="http://schemas.microsoft.com/office/drawing/2014/main" id="{DCE8876B-4990-4D68-B2F6-C33CC4C9D67F}"/>
                  </a:ext>
                </a:extLst>
              </p:cNvPr>
              <p:cNvPicPr/>
              <p:nvPr/>
            </p:nvPicPr>
            <p:blipFill>
              <a:blip r:embed="rId29"/>
              <a:stretch>
                <a:fillRect/>
              </a:stretch>
            </p:blipFill>
            <p:spPr>
              <a:xfrm>
                <a:off x="9213120" y="630360"/>
                <a:ext cx="20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Rokraksts 20">
                <a:extLst>
                  <a:ext uri="{FF2B5EF4-FFF2-40B4-BE49-F238E27FC236}">
                    <a16:creationId xmlns:a16="http://schemas.microsoft.com/office/drawing/2014/main" id="{10555BF3-D1C2-4592-893E-3027E992115B}"/>
                  </a:ext>
                </a:extLst>
              </p14:cNvPr>
              <p14:cNvContentPartPr/>
              <p14:nvPr/>
            </p14:nvContentPartPr>
            <p14:xfrm>
              <a:off x="9105480" y="611640"/>
              <a:ext cx="360" cy="360"/>
            </p14:xfrm>
          </p:contentPart>
        </mc:Choice>
        <mc:Fallback xmlns="">
          <p:pic>
            <p:nvPicPr>
              <p:cNvPr id="21" name="Rokraksts 20">
                <a:extLst>
                  <a:ext uri="{FF2B5EF4-FFF2-40B4-BE49-F238E27FC236}">
                    <a16:creationId xmlns:a16="http://schemas.microsoft.com/office/drawing/2014/main" id="{10555BF3-D1C2-4592-893E-3027E992115B}"/>
                  </a:ext>
                </a:extLst>
              </p:cNvPr>
              <p:cNvPicPr/>
              <p:nvPr/>
            </p:nvPicPr>
            <p:blipFill>
              <a:blip r:embed="rId31"/>
              <a:stretch>
                <a:fillRect/>
              </a:stretch>
            </p:blipFill>
            <p:spPr>
              <a:xfrm>
                <a:off x="9089640" y="5482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Rokraksts 21">
                <a:extLst>
                  <a:ext uri="{FF2B5EF4-FFF2-40B4-BE49-F238E27FC236}">
                    <a16:creationId xmlns:a16="http://schemas.microsoft.com/office/drawing/2014/main" id="{3822BA3E-D3DF-4C89-9C7C-B9DD7FB70EF9}"/>
                  </a:ext>
                </a:extLst>
              </p14:cNvPr>
              <p14:cNvContentPartPr/>
              <p14:nvPr/>
            </p14:nvContentPartPr>
            <p14:xfrm>
              <a:off x="7691040" y="577800"/>
              <a:ext cx="1401480" cy="107640"/>
            </p14:xfrm>
          </p:contentPart>
        </mc:Choice>
        <mc:Fallback xmlns="">
          <p:pic>
            <p:nvPicPr>
              <p:cNvPr id="22" name="Rokraksts 21">
                <a:extLst>
                  <a:ext uri="{FF2B5EF4-FFF2-40B4-BE49-F238E27FC236}">
                    <a16:creationId xmlns:a16="http://schemas.microsoft.com/office/drawing/2014/main" id="{3822BA3E-D3DF-4C89-9C7C-B9DD7FB70EF9}"/>
                  </a:ext>
                </a:extLst>
              </p:cNvPr>
              <p:cNvPicPr/>
              <p:nvPr/>
            </p:nvPicPr>
            <p:blipFill>
              <a:blip r:embed="rId33"/>
              <a:stretch>
                <a:fillRect/>
              </a:stretch>
            </p:blipFill>
            <p:spPr>
              <a:xfrm>
                <a:off x="7675200" y="514440"/>
                <a:ext cx="1432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Rokraksts 22">
                <a:extLst>
                  <a:ext uri="{FF2B5EF4-FFF2-40B4-BE49-F238E27FC236}">
                    <a16:creationId xmlns:a16="http://schemas.microsoft.com/office/drawing/2014/main" id="{91D6101E-226F-4DEB-B94E-3D47C8482CD5}"/>
                  </a:ext>
                </a:extLst>
              </p14:cNvPr>
              <p14:cNvContentPartPr/>
              <p14:nvPr/>
            </p14:nvContentPartPr>
            <p14:xfrm>
              <a:off x="7669080" y="424080"/>
              <a:ext cx="313200" cy="101160"/>
            </p14:xfrm>
          </p:contentPart>
        </mc:Choice>
        <mc:Fallback xmlns="">
          <p:pic>
            <p:nvPicPr>
              <p:cNvPr id="23" name="Rokraksts 22">
                <a:extLst>
                  <a:ext uri="{FF2B5EF4-FFF2-40B4-BE49-F238E27FC236}">
                    <a16:creationId xmlns:a16="http://schemas.microsoft.com/office/drawing/2014/main" id="{91D6101E-226F-4DEB-B94E-3D47C8482CD5}"/>
                  </a:ext>
                </a:extLst>
              </p:cNvPr>
              <p:cNvPicPr/>
              <p:nvPr/>
            </p:nvPicPr>
            <p:blipFill>
              <a:blip r:embed="rId35"/>
              <a:stretch>
                <a:fillRect/>
              </a:stretch>
            </p:blipFill>
            <p:spPr>
              <a:xfrm>
                <a:off x="7653240" y="360720"/>
                <a:ext cx="344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Rokraksts 23">
                <a:extLst>
                  <a:ext uri="{FF2B5EF4-FFF2-40B4-BE49-F238E27FC236}">
                    <a16:creationId xmlns:a16="http://schemas.microsoft.com/office/drawing/2014/main" id="{4040919D-2200-4FFC-8E4C-13F98A5DE39A}"/>
                  </a:ext>
                </a:extLst>
              </p14:cNvPr>
              <p14:cNvContentPartPr/>
              <p14:nvPr/>
            </p14:nvContentPartPr>
            <p14:xfrm>
              <a:off x="4855320" y="524880"/>
              <a:ext cx="2075760" cy="96120"/>
            </p14:xfrm>
          </p:contentPart>
        </mc:Choice>
        <mc:Fallback xmlns="">
          <p:pic>
            <p:nvPicPr>
              <p:cNvPr id="24" name="Rokraksts 23">
                <a:extLst>
                  <a:ext uri="{FF2B5EF4-FFF2-40B4-BE49-F238E27FC236}">
                    <a16:creationId xmlns:a16="http://schemas.microsoft.com/office/drawing/2014/main" id="{4040919D-2200-4FFC-8E4C-13F98A5DE39A}"/>
                  </a:ext>
                </a:extLst>
              </p:cNvPr>
              <p:cNvPicPr/>
              <p:nvPr/>
            </p:nvPicPr>
            <p:blipFill>
              <a:blip r:embed="rId37"/>
              <a:stretch>
                <a:fillRect/>
              </a:stretch>
            </p:blipFill>
            <p:spPr>
              <a:xfrm>
                <a:off x="4839480" y="461520"/>
                <a:ext cx="2107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Rokraksts 24">
                <a:extLst>
                  <a:ext uri="{FF2B5EF4-FFF2-40B4-BE49-F238E27FC236}">
                    <a16:creationId xmlns:a16="http://schemas.microsoft.com/office/drawing/2014/main" id="{FE62A4A0-C533-48BC-9607-82B4B8EE2D7B}"/>
                  </a:ext>
                </a:extLst>
              </p14:cNvPr>
              <p14:cNvContentPartPr/>
              <p14:nvPr/>
            </p14:nvContentPartPr>
            <p14:xfrm>
              <a:off x="4827960" y="253800"/>
              <a:ext cx="550440" cy="230400"/>
            </p14:xfrm>
          </p:contentPart>
        </mc:Choice>
        <mc:Fallback xmlns="">
          <p:pic>
            <p:nvPicPr>
              <p:cNvPr id="25" name="Rokraksts 24">
                <a:extLst>
                  <a:ext uri="{FF2B5EF4-FFF2-40B4-BE49-F238E27FC236}">
                    <a16:creationId xmlns:a16="http://schemas.microsoft.com/office/drawing/2014/main" id="{FE62A4A0-C533-48BC-9607-82B4B8EE2D7B}"/>
                  </a:ext>
                </a:extLst>
              </p:cNvPr>
              <p:cNvPicPr/>
              <p:nvPr/>
            </p:nvPicPr>
            <p:blipFill>
              <a:blip r:embed="rId39"/>
              <a:stretch>
                <a:fillRect/>
              </a:stretch>
            </p:blipFill>
            <p:spPr>
              <a:xfrm>
                <a:off x="4812120" y="190440"/>
                <a:ext cx="5817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Rokraksts 25">
                <a:extLst>
                  <a:ext uri="{FF2B5EF4-FFF2-40B4-BE49-F238E27FC236}">
                    <a16:creationId xmlns:a16="http://schemas.microsoft.com/office/drawing/2014/main" id="{2143C18A-4F78-42BC-A547-413B2CA08CD8}"/>
                  </a:ext>
                </a:extLst>
              </p14:cNvPr>
              <p14:cNvContentPartPr/>
              <p14:nvPr/>
            </p14:nvContentPartPr>
            <p14:xfrm>
              <a:off x="2443320" y="458280"/>
              <a:ext cx="1883880" cy="68760"/>
            </p14:xfrm>
          </p:contentPart>
        </mc:Choice>
        <mc:Fallback xmlns="">
          <p:pic>
            <p:nvPicPr>
              <p:cNvPr id="26" name="Rokraksts 25">
                <a:extLst>
                  <a:ext uri="{FF2B5EF4-FFF2-40B4-BE49-F238E27FC236}">
                    <a16:creationId xmlns:a16="http://schemas.microsoft.com/office/drawing/2014/main" id="{2143C18A-4F78-42BC-A547-413B2CA08CD8}"/>
                  </a:ext>
                </a:extLst>
              </p:cNvPr>
              <p:cNvPicPr/>
              <p:nvPr/>
            </p:nvPicPr>
            <p:blipFill>
              <a:blip r:embed="rId41"/>
              <a:stretch>
                <a:fillRect/>
              </a:stretch>
            </p:blipFill>
            <p:spPr>
              <a:xfrm>
                <a:off x="2427480" y="394920"/>
                <a:ext cx="1915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Rokraksts 26">
                <a:extLst>
                  <a:ext uri="{FF2B5EF4-FFF2-40B4-BE49-F238E27FC236}">
                    <a16:creationId xmlns:a16="http://schemas.microsoft.com/office/drawing/2014/main" id="{62E9CC95-6694-4EAE-9A7A-0535B776DE1B}"/>
                  </a:ext>
                </a:extLst>
              </p14:cNvPr>
              <p14:cNvContentPartPr/>
              <p14:nvPr/>
            </p14:nvContentPartPr>
            <p14:xfrm>
              <a:off x="2401200" y="273960"/>
              <a:ext cx="501120" cy="127080"/>
            </p14:xfrm>
          </p:contentPart>
        </mc:Choice>
        <mc:Fallback xmlns="">
          <p:pic>
            <p:nvPicPr>
              <p:cNvPr id="27" name="Rokraksts 26">
                <a:extLst>
                  <a:ext uri="{FF2B5EF4-FFF2-40B4-BE49-F238E27FC236}">
                    <a16:creationId xmlns:a16="http://schemas.microsoft.com/office/drawing/2014/main" id="{62E9CC95-6694-4EAE-9A7A-0535B776DE1B}"/>
                  </a:ext>
                </a:extLst>
              </p:cNvPr>
              <p:cNvPicPr/>
              <p:nvPr/>
            </p:nvPicPr>
            <p:blipFill>
              <a:blip r:embed="rId43"/>
              <a:stretch>
                <a:fillRect/>
              </a:stretch>
            </p:blipFill>
            <p:spPr>
              <a:xfrm>
                <a:off x="2385360" y="210600"/>
                <a:ext cx="532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Rokraksts 27">
                <a:extLst>
                  <a:ext uri="{FF2B5EF4-FFF2-40B4-BE49-F238E27FC236}">
                    <a16:creationId xmlns:a16="http://schemas.microsoft.com/office/drawing/2014/main" id="{0FE72E1B-EE3B-4BCD-9E14-E4577446AE45}"/>
                  </a:ext>
                </a:extLst>
              </p14:cNvPr>
              <p14:cNvContentPartPr/>
              <p14:nvPr/>
            </p14:nvContentPartPr>
            <p14:xfrm>
              <a:off x="562320" y="432720"/>
              <a:ext cx="1159560" cy="102600"/>
            </p14:xfrm>
          </p:contentPart>
        </mc:Choice>
        <mc:Fallback xmlns="">
          <p:pic>
            <p:nvPicPr>
              <p:cNvPr id="28" name="Rokraksts 27">
                <a:extLst>
                  <a:ext uri="{FF2B5EF4-FFF2-40B4-BE49-F238E27FC236}">
                    <a16:creationId xmlns:a16="http://schemas.microsoft.com/office/drawing/2014/main" id="{0FE72E1B-EE3B-4BCD-9E14-E4577446AE45}"/>
                  </a:ext>
                </a:extLst>
              </p:cNvPr>
              <p:cNvPicPr/>
              <p:nvPr/>
            </p:nvPicPr>
            <p:blipFill>
              <a:blip r:embed="rId45"/>
              <a:stretch>
                <a:fillRect/>
              </a:stretch>
            </p:blipFill>
            <p:spPr>
              <a:xfrm>
                <a:off x="546480" y="369360"/>
                <a:ext cx="1190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Rokraksts 28">
                <a:extLst>
                  <a:ext uri="{FF2B5EF4-FFF2-40B4-BE49-F238E27FC236}">
                    <a16:creationId xmlns:a16="http://schemas.microsoft.com/office/drawing/2014/main" id="{0EAA7B8E-159E-4F6A-9352-4F7EB1D3134C}"/>
                  </a:ext>
                </a:extLst>
              </p14:cNvPr>
              <p14:cNvContentPartPr/>
              <p14:nvPr/>
            </p14:nvContentPartPr>
            <p14:xfrm>
              <a:off x="599040" y="246960"/>
              <a:ext cx="482760" cy="136440"/>
            </p14:xfrm>
          </p:contentPart>
        </mc:Choice>
        <mc:Fallback xmlns="">
          <p:pic>
            <p:nvPicPr>
              <p:cNvPr id="29" name="Rokraksts 28">
                <a:extLst>
                  <a:ext uri="{FF2B5EF4-FFF2-40B4-BE49-F238E27FC236}">
                    <a16:creationId xmlns:a16="http://schemas.microsoft.com/office/drawing/2014/main" id="{0EAA7B8E-159E-4F6A-9352-4F7EB1D3134C}"/>
                  </a:ext>
                </a:extLst>
              </p:cNvPr>
              <p:cNvPicPr/>
              <p:nvPr/>
            </p:nvPicPr>
            <p:blipFill>
              <a:blip r:embed="rId47"/>
              <a:stretch>
                <a:fillRect/>
              </a:stretch>
            </p:blipFill>
            <p:spPr>
              <a:xfrm>
                <a:off x="583200" y="183600"/>
                <a:ext cx="514080" cy="263160"/>
              </a:xfrm>
              <a:prstGeom prst="rect">
                <a:avLst/>
              </a:prstGeom>
            </p:spPr>
          </p:pic>
        </mc:Fallback>
      </mc:AlternateContent>
      <p:sp>
        <p:nvSpPr>
          <p:cNvPr id="31" name="Textfeld 30">
            <a:extLst>
              <a:ext uri="{FF2B5EF4-FFF2-40B4-BE49-F238E27FC236}">
                <a16:creationId xmlns:a16="http://schemas.microsoft.com/office/drawing/2014/main" id="{A2DF577A-9D96-EF42-9647-CA69192A85EF}"/>
              </a:ext>
            </a:extLst>
          </p:cNvPr>
          <p:cNvSpPr txBox="1"/>
          <p:nvPr/>
        </p:nvSpPr>
        <p:spPr>
          <a:xfrm>
            <a:off x="799808" y="4327682"/>
            <a:ext cx="6112932" cy="968278"/>
          </a:xfrm>
          <a:prstGeom prst="rect">
            <a:avLst/>
          </a:prstGeom>
          <a:noFill/>
        </p:spPr>
        <p:txBody>
          <a:bodyPr wrap="square">
            <a:spAutoFit/>
          </a:bodyPr>
          <a:lstStyle/>
          <a:p>
            <a:pPr>
              <a:lnSpc>
                <a:spcPct val="107000"/>
              </a:lnSpc>
              <a:spcAft>
                <a:spcPts val="800"/>
              </a:spcAft>
            </a:pP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Nun erfolgt der Umkehrprozess u</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nd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das Wasser von der Nordsee eingeströmte Wasser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setzt seinen Weg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fort, jetzt in die andere Richtung: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zurück zur Nordsee</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7189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p:sp>
        <p:nvSpPr>
          <p:cNvPr id="3" name="Textfeld 2">
            <a:extLst>
              <a:ext uri="{FF2B5EF4-FFF2-40B4-BE49-F238E27FC236}">
                <a16:creationId xmlns:a16="http://schemas.microsoft.com/office/drawing/2014/main" id="{D0F96D38-4AB4-1E75-0F68-74CD57259539}"/>
              </a:ext>
            </a:extLst>
          </p:cNvPr>
          <p:cNvSpPr txBox="1"/>
          <p:nvPr/>
        </p:nvSpPr>
        <p:spPr>
          <a:xfrm>
            <a:off x="677333" y="853621"/>
            <a:ext cx="5223933" cy="968278"/>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einem solchen Ökosystem fühlen sich die klassischen Meeresbewohner, die benthischen Fische – der Ostseedorsch – wohl</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4115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p:sp>
        <p:nvSpPr>
          <p:cNvPr id="4" name="Textfeld 3">
            <a:extLst>
              <a:ext uri="{FF2B5EF4-FFF2-40B4-BE49-F238E27FC236}">
                <a16:creationId xmlns:a16="http://schemas.microsoft.com/office/drawing/2014/main" id="{80B9797E-5D6B-B08F-1E41-2E48B5A9A414}"/>
              </a:ext>
            </a:extLst>
          </p:cNvPr>
          <p:cNvSpPr txBox="1"/>
          <p:nvPr/>
        </p:nvSpPr>
        <p:spPr>
          <a:xfrm>
            <a:off x="580453" y="714579"/>
            <a:ext cx="6747934" cy="1971374"/>
          </a:xfrm>
          <a:prstGeom prst="rect">
            <a:avLst/>
          </a:prstGeom>
          <a:noFill/>
        </p:spPr>
        <p:txBody>
          <a:bodyPr wrap="square">
            <a:spAutoFit/>
          </a:bodyPr>
          <a:lstStyle/>
          <a:p>
            <a:pPr>
              <a:lnSpc>
                <a:spcPct val="107000"/>
              </a:lnSpc>
              <a:spcAft>
                <a:spcPts val="800"/>
              </a:spcAft>
            </a:pP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Hier sind d</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ie klassischen Meeresbewohner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Ø"/>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Ostseedorsch (Mitte)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Steinbutt (links)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Ostseeflunder (rechts)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Zu sehen, für die dein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solche</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Ökosystem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ein idealer Lebensraum ist. </a:t>
            </a:r>
          </a:p>
        </p:txBody>
      </p:sp>
    </p:spTree>
    <p:extLst>
      <p:ext uri="{BB962C8B-B14F-4D97-AF65-F5344CB8AC3E}">
        <p14:creationId xmlns:p14="http://schemas.microsoft.com/office/powerpoint/2010/main" val="395093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p:sp>
        <p:nvSpPr>
          <p:cNvPr id="3" name="Textfeld 2">
            <a:extLst>
              <a:ext uri="{FF2B5EF4-FFF2-40B4-BE49-F238E27FC236}">
                <a16:creationId xmlns:a16="http://schemas.microsoft.com/office/drawing/2014/main" id="{DE49AB1A-6F9B-F11E-8E9F-6A66E8E66C03}"/>
              </a:ext>
            </a:extLst>
          </p:cNvPr>
          <p:cNvSpPr txBox="1"/>
          <p:nvPr/>
        </p:nvSpPr>
        <p:spPr>
          <a:xfrm>
            <a:off x="1960440" y="555795"/>
            <a:ext cx="6096000" cy="1663597"/>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 Stabilität des Ostsee-Ökosystems wurde durch zwei weitere wichtige Akteure aufrechterhalten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1.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 Alge Furcilaria. Furcilaria-Algen nutzten im Wasser gelöste Düngemittel zum Wachsen und ihre Wiesen sind ausgezeichnete Laichplätze und Kindergärten für Kleinfische.</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55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p:sp>
        <p:nvSpPr>
          <p:cNvPr id="4" name="Textfeld 3">
            <a:extLst>
              <a:ext uri="{FF2B5EF4-FFF2-40B4-BE49-F238E27FC236}">
                <a16:creationId xmlns:a16="http://schemas.microsoft.com/office/drawing/2014/main" id="{4DC290A9-B02D-379A-FF33-6B16CB09778E}"/>
              </a:ext>
            </a:extLst>
          </p:cNvPr>
          <p:cNvSpPr txBox="1"/>
          <p:nvPr/>
        </p:nvSpPr>
        <p:spPr>
          <a:xfrm>
            <a:off x="2553240" y="880487"/>
            <a:ext cx="6096000" cy="1200329"/>
          </a:xfrm>
          <a:prstGeom prst="rect">
            <a:avLst/>
          </a:prstGeom>
          <a:noFill/>
        </p:spPr>
        <p:txBody>
          <a:bodyPr wrap="square">
            <a:spAutoFit/>
          </a:bodyPr>
          <a:lstStyle/>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die</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Miesmuscheln. Miesmuscheln sorgten dafür, dass das Wasser von kleinen Lebewesen gefiltert wurde, wodurch das Wasser klar wurde und sie selbst als Nahrung für Flunder und Ostseedorsch dienten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6">
                  <a:lumMod val="75000"/>
                </a:schemeClr>
              </a:solidFill>
            </a:endParaRPr>
          </a:p>
        </p:txBody>
      </p:sp>
    </p:spTree>
    <p:extLst>
      <p:ext uri="{BB962C8B-B14F-4D97-AF65-F5344CB8AC3E}">
        <p14:creationId xmlns:p14="http://schemas.microsoft.com/office/powerpoint/2010/main" val="197705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 name="Rokraksts 126">
                <a:extLst>
                  <a:ext uri="{FF2B5EF4-FFF2-40B4-BE49-F238E27FC236}">
                    <a16:creationId xmlns:a16="http://schemas.microsoft.com/office/drawing/2014/main" id="{4AD5DBC3-F56B-4762-B202-8DCEF07E9A9E}"/>
                  </a:ext>
                </a:extLst>
              </p14:cNvPr>
              <p14:cNvContentPartPr/>
              <p14:nvPr/>
            </p14:nvContentPartPr>
            <p14:xfrm>
              <a:off x="2073385" y="1461080"/>
              <a:ext cx="360" cy="360"/>
            </p14:xfrm>
          </p:contentPart>
        </mc:Choice>
        <mc:Fallback xmlns="">
          <p:pic>
            <p:nvPicPr>
              <p:cNvPr id="127" name="Rokraksts 126">
                <a:extLst>
                  <a:ext uri="{FF2B5EF4-FFF2-40B4-BE49-F238E27FC236}">
                    <a16:creationId xmlns:a16="http://schemas.microsoft.com/office/drawing/2014/main" id="{4AD5DBC3-F56B-4762-B202-8DCEF07E9A9E}"/>
                  </a:ext>
                </a:extLst>
              </p:cNvPr>
              <p:cNvPicPr/>
              <p:nvPr/>
            </p:nvPicPr>
            <p:blipFill>
              <a:blip r:embed="rId43"/>
              <a:stretch>
                <a:fillRect/>
              </a:stretch>
            </p:blipFill>
            <p:spPr>
              <a:xfrm>
                <a:off x="2064745" y="1452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8" name="Rokraksts 127">
                <a:extLst>
                  <a:ext uri="{FF2B5EF4-FFF2-40B4-BE49-F238E27FC236}">
                    <a16:creationId xmlns:a16="http://schemas.microsoft.com/office/drawing/2014/main" id="{6528ACBE-5714-43AB-8E54-A364D5241A78}"/>
                  </a:ext>
                </a:extLst>
              </p14:cNvPr>
              <p14:cNvContentPartPr/>
              <p14:nvPr/>
            </p14:nvContentPartPr>
            <p14:xfrm>
              <a:off x="876385" y="1215560"/>
              <a:ext cx="360" cy="360"/>
            </p14:xfrm>
          </p:contentPart>
        </mc:Choice>
        <mc:Fallback xmlns="">
          <p:pic>
            <p:nvPicPr>
              <p:cNvPr id="128" name="Rokraksts 127">
                <a:extLst>
                  <a:ext uri="{FF2B5EF4-FFF2-40B4-BE49-F238E27FC236}">
                    <a16:creationId xmlns:a16="http://schemas.microsoft.com/office/drawing/2014/main" id="{6528ACBE-5714-43AB-8E54-A364D5241A78}"/>
                  </a:ext>
                </a:extLst>
              </p:cNvPr>
              <p:cNvPicPr/>
              <p:nvPr/>
            </p:nvPicPr>
            <p:blipFill>
              <a:blip r:embed="rId43"/>
              <a:stretch>
                <a:fillRect/>
              </a:stretch>
            </p:blipFill>
            <p:spPr>
              <a:xfrm>
                <a:off x="867385" y="1206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Rokraksts 128">
                <a:extLst>
                  <a:ext uri="{FF2B5EF4-FFF2-40B4-BE49-F238E27FC236}">
                    <a16:creationId xmlns:a16="http://schemas.microsoft.com/office/drawing/2014/main" id="{322DEC7E-0EB2-4654-86EC-C5D7AB6F81E6}"/>
                  </a:ext>
                </a:extLst>
              </p14:cNvPr>
              <p14:cNvContentPartPr/>
              <p14:nvPr/>
            </p14:nvContentPartPr>
            <p14:xfrm>
              <a:off x="960985" y="659360"/>
              <a:ext cx="360" cy="360"/>
            </p14:xfrm>
          </p:contentPart>
        </mc:Choice>
        <mc:Fallback xmlns="">
          <p:pic>
            <p:nvPicPr>
              <p:cNvPr id="129" name="Rokraksts 128">
                <a:extLst>
                  <a:ext uri="{FF2B5EF4-FFF2-40B4-BE49-F238E27FC236}">
                    <a16:creationId xmlns:a16="http://schemas.microsoft.com/office/drawing/2014/main" id="{322DEC7E-0EB2-4654-86EC-C5D7AB6F81E6}"/>
                  </a:ext>
                </a:extLst>
              </p:cNvPr>
              <p:cNvPicPr/>
              <p:nvPr/>
            </p:nvPicPr>
            <p:blipFill>
              <a:blip r:embed="rId43"/>
              <a:stretch>
                <a:fillRect/>
              </a:stretch>
            </p:blipFill>
            <p:spPr>
              <a:xfrm>
                <a:off x="951985" y="650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Rokraksts 132">
                <a:extLst>
                  <a:ext uri="{FF2B5EF4-FFF2-40B4-BE49-F238E27FC236}">
                    <a16:creationId xmlns:a16="http://schemas.microsoft.com/office/drawing/2014/main" id="{55261B65-D9F6-44B6-800A-494C33A02EAA}"/>
                  </a:ext>
                </a:extLst>
              </p14:cNvPr>
              <p14:cNvContentPartPr/>
              <p14:nvPr/>
            </p14:nvContentPartPr>
            <p14:xfrm>
              <a:off x="970705" y="612560"/>
              <a:ext cx="7920" cy="3960"/>
            </p14:xfrm>
          </p:contentPart>
        </mc:Choice>
        <mc:Fallback xmlns="">
          <p:pic>
            <p:nvPicPr>
              <p:cNvPr id="133" name="Rokraksts 132">
                <a:extLst>
                  <a:ext uri="{FF2B5EF4-FFF2-40B4-BE49-F238E27FC236}">
                    <a16:creationId xmlns:a16="http://schemas.microsoft.com/office/drawing/2014/main" id="{55261B65-D9F6-44B6-800A-494C33A02EAA}"/>
                  </a:ext>
                </a:extLst>
              </p:cNvPr>
              <p:cNvPicPr/>
              <p:nvPr/>
            </p:nvPicPr>
            <p:blipFill>
              <a:blip r:embed="rId47"/>
              <a:stretch>
                <a:fillRect/>
              </a:stretch>
            </p:blipFill>
            <p:spPr>
              <a:xfrm>
                <a:off x="962065" y="603920"/>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Rokraksts 133">
                <a:extLst>
                  <a:ext uri="{FF2B5EF4-FFF2-40B4-BE49-F238E27FC236}">
                    <a16:creationId xmlns:a16="http://schemas.microsoft.com/office/drawing/2014/main" id="{9CE0AA60-064F-40FD-ABF2-D2843D419A82}"/>
                  </a:ext>
                </a:extLst>
              </p14:cNvPr>
              <p14:cNvContentPartPr/>
              <p14:nvPr/>
            </p14:nvContentPartPr>
            <p14:xfrm>
              <a:off x="810505" y="518240"/>
              <a:ext cx="19080" cy="36000"/>
            </p14:xfrm>
          </p:contentPart>
        </mc:Choice>
        <mc:Fallback xmlns="">
          <p:pic>
            <p:nvPicPr>
              <p:cNvPr id="134" name="Rokraksts 133">
                <a:extLst>
                  <a:ext uri="{FF2B5EF4-FFF2-40B4-BE49-F238E27FC236}">
                    <a16:creationId xmlns:a16="http://schemas.microsoft.com/office/drawing/2014/main" id="{9CE0AA60-064F-40FD-ABF2-D2843D419A82}"/>
                  </a:ext>
                </a:extLst>
              </p:cNvPr>
              <p:cNvPicPr/>
              <p:nvPr/>
            </p:nvPicPr>
            <p:blipFill>
              <a:blip r:embed="rId49"/>
              <a:stretch>
                <a:fillRect/>
              </a:stretch>
            </p:blipFill>
            <p:spPr>
              <a:xfrm>
                <a:off x="801505" y="509240"/>
                <a:ext cx="36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Rokraksts 139">
                <a:extLst>
                  <a:ext uri="{FF2B5EF4-FFF2-40B4-BE49-F238E27FC236}">
                    <a16:creationId xmlns:a16="http://schemas.microsoft.com/office/drawing/2014/main" id="{B7B279FD-D90D-4623-9C95-3C968A09393F}"/>
                  </a:ext>
                </a:extLst>
              </p14:cNvPr>
              <p14:cNvContentPartPr/>
              <p14:nvPr/>
            </p14:nvContentPartPr>
            <p14:xfrm>
              <a:off x="5039425" y="3031040"/>
              <a:ext cx="4320" cy="3960"/>
            </p14:xfrm>
          </p:contentPart>
        </mc:Choice>
        <mc:Fallback xmlns="">
          <p:pic>
            <p:nvPicPr>
              <p:cNvPr id="140" name="Rokraksts 139">
                <a:extLst>
                  <a:ext uri="{FF2B5EF4-FFF2-40B4-BE49-F238E27FC236}">
                    <a16:creationId xmlns:a16="http://schemas.microsoft.com/office/drawing/2014/main" id="{B7B279FD-D90D-4623-9C95-3C968A09393F}"/>
                  </a:ext>
                </a:extLst>
              </p:cNvPr>
              <p:cNvPicPr/>
              <p:nvPr/>
            </p:nvPicPr>
            <p:blipFill>
              <a:blip r:embed="rId47"/>
              <a:stretch>
                <a:fillRect/>
              </a:stretch>
            </p:blipFill>
            <p:spPr>
              <a:xfrm>
                <a:off x="5030425" y="3022400"/>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 name="Rokraksts 140">
                <a:extLst>
                  <a:ext uri="{FF2B5EF4-FFF2-40B4-BE49-F238E27FC236}">
                    <a16:creationId xmlns:a16="http://schemas.microsoft.com/office/drawing/2014/main" id="{76320073-9582-40E1-A4B8-8E1A7A81C7F6}"/>
                  </a:ext>
                </a:extLst>
              </p14:cNvPr>
              <p14:cNvContentPartPr/>
              <p14:nvPr/>
            </p14:nvContentPartPr>
            <p14:xfrm>
              <a:off x="6344065" y="2686160"/>
              <a:ext cx="360" cy="360"/>
            </p14:xfrm>
          </p:contentPart>
        </mc:Choice>
        <mc:Fallback xmlns="">
          <p:pic>
            <p:nvPicPr>
              <p:cNvPr id="141" name="Rokraksts 140">
                <a:extLst>
                  <a:ext uri="{FF2B5EF4-FFF2-40B4-BE49-F238E27FC236}">
                    <a16:creationId xmlns:a16="http://schemas.microsoft.com/office/drawing/2014/main" id="{76320073-9582-40E1-A4B8-8E1A7A81C7F6}"/>
                  </a:ext>
                </a:extLst>
              </p:cNvPr>
              <p:cNvPicPr/>
              <p:nvPr/>
            </p:nvPicPr>
            <p:blipFill>
              <a:blip r:embed="rId43"/>
              <a:stretch>
                <a:fillRect/>
              </a:stretch>
            </p:blipFill>
            <p:spPr>
              <a:xfrm>
                <a:off x="6335065" y="267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2" name="Rokraksts 141">
                <a:extLst>
                  <a:ext uri="{FF2B5EF4-FFF2-40B4-BE49-F238E27FC236}">
                    <a16:creationId xmlns:a16="http://schemas.microsoft.com/office/drawing/2014/main" id="{26972D3D-CB58-4F6A-A9C2-71E12CA5ED8B}"/>
                  </a:ext>
                </a:extLst>
              </p14:cNvPr>
              <p14:cNvContentPartPr/>
              <p14:nvPr/>
            </p14:nvContentPartPr>
            <p14:xfrm>
              <a:off x="5693545" y="4581200"/>
              <a:ext cx="360" cy="360"/>
            </p14:xfrm>
          </p:contentPart>
        </mc:Choice>
        <mc:Fallback xmlns="">
          <p:pic>
            <p:nvPicPr>
              <p:cNvPr id="142" name="Rokraksts 141">
                <a:extLst>
                  <a:ext uri="{FF2B5EF4-FFF2-40B4-BE49-F238E27FC236}">
                    <a16:creationId xmlns:a16="http://schemas.microsoft.com/office/drawing/2014/main" id="{26972D3D-CB58-4F6A-A9C2-71E12CA5ED8B}"/>
                  </a:ext>
                </a:extLst>
              </p:cNvPr>
              <p:cNvPicPr/>
              <p:nvPr/>
            </p:nvPicPr>
            <p:blipFill>
              <a:blip r:embed="rId43"/>
              <a:stretch>
                <a:fillRect/>
              </a:stretch>
            </p:blipFill>
            <p:spPr>
              <a:xfrm>
                <a:off x="5684545" y="4572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 name="Rokraksts 142">
                <a:extLst>
                  <a:ext uri="{FF2B5EF4-FFF2-40B4-BE49-F238E27FC236}">
                    <a16:creationId xmlns:a16="http://schemas.microsoft.com/office/drawing/2014/main" id="{EBDF695F-98B4-496F-9F3C-A42F7B0B8D5D}"/>
                  </a:ext>
                </a:extLst>
              </p14:cNvPr>
              <p14:cNvContentPartPr/>
              <p14:nvPr/>
            </p14:nvContentPartPr>
            <p14:xfrm>
              <a:off x="3427345" y="769520"/>
              <a:ext cx="5691240" cy="1850040"/>
            </p14:xfrm>
          </p:contentPart>
        </mc:Choice>
        <mc:Fallback xmlns="">
          <p:pic>
            <p:nvPicPr>
              <p:cNvPr id="143" name="Rokraksts 142">
                <a:extLst>
                  <a:ext uri="{FF2B5EF4-FFF2-40B4-BE49-F238E27FC236}">
                    <a16:creationId xmlns:a16="http://schemas.microsoft.com/office/drawing/2014/main" id="{EBDF695F-98B4-496F-9F3C-A42F7B0B8D5D}"/>
                  </a:ext>
                </a:extLst>
              </p:cNvPr>
              <p:cNvPicPr/>
              <p:nvPr/>
            </p:nvPicPr>
            <p:blipFill>
              <a:blip r:embed="rId54"/>
              <a:stretch>
                <a:fillRect/>
              </a:stretch>
            </p:blipFill>
            <p:spPr>
              <a:xfrm>
                <a:off x="3418345" y="760880"/>
                <a:ext cx="570888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4" name="Rokraksts 143">
                <a:extLst>
                  <a:ext uri="{FF2B5EF4-FFF2-40B4-BE49-F238E27FC236}">
                    <a16:creationId xmlns:a16="http://schemas.microsoft.com/office/drawing/2014/main" id="{A1DDAB30-DED5-4D59-8684-B241D68887D6}"/>
                  </a:ext>
                </a:extLst>
              </p14:cNvPr>
              <p14:cNvContentPartPr/>
              <p14:nvPr/>
            </p14:nvContentPartPr>
            <p14:xfrm>
              <a:off x="1206505" y="1451000"/>
              <a:ext cx="28440" cy="105480"/>
            </p14:xfrm>
          </p:contentPart>
        </mc:Choice>
        <mc:Fallback xmlns="">
          <p:pic>
            <p:nvPicPr>
              <p:cNvPr id="144" name="Rokraksts 143">
                <a:extLst>
                  <a:ext uri="{FF2B5EF4-FFF2-40B4-BE49-F238E27FC236}">
                    <a16:creationId xmlns:a16="http://schemas.microsoft.com/office/drawing/2014/main" id="{A1DDAB30-DED5-4D59-8684-B241D68887D6}"/>
                  </a:ext>
                </a:extLst>
              </p:cNvPr>
              <p:cNvPicPr/>
              <p:nvPr/>
            </p:nvPicPr>
            <p:blipFill>
              <a:blip r:embed="rId56"/>
              <a:stretch>
                <a:fillRect/>
              </a:stretch>
            </p:blipFill>
            <p:spPr>
              <a:xfrm>
                <a:off x="1197505" y="1442330"/>
                <a:ext cx="46080" cy="1231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Rokraksts 148">
                <a:extLst>
                  <a:ext uri="{FF2B5EF4-FFF2-40B4-BE49-F238E27FC236}">
                    <a16:creationId xmlns:a16="http://schemas.microsoft.com/office/drawing/2014/main" id="{82DB6BDE-A0B2-492A-9CED-652B48D168A2}"/>
                  </a:ext>
                </a:extLst>
              </p14:cNvPr>
              <p14:cNvContentPartPr/>
              <p14:nvPr/>
            </p14:nvContentPartPr>
            <p14:xfrm>
              <a:off x="3779785" y="3204560"/>
              <a:ext cx="360" cy="360"/>
            </p14:xfrm>
          </p:contentPart>
        </mc:Choice>
        <mc:Fallback xmlns="">
          <p:pic>
            <p:nvPicPr>
              <p:cNvPr id="149" name="Rokraksts 148">
                <a:extLst>
                  <a:ext uri="{FF2B5EF4-FFF2-40B4-BE49-F238E27FC236}">
                    <a16:creationId xmlns:a16="http://schemas.microsoft.com/office/drawing/2014/main" id="{82DB6BDE-A0B2-492A-9CED-652B48D168A2}"/>
                  </a:ext>
                </a:extLst>
              </p:cNvPr>
              <p:cNvPicPr/>
              <p:nvPr/>
            </p:nvPicPr>
            <p:blipFill>
              <a:blip r:embed="rId43"/>
              <a:stretch>
                <a:fillRect/>
              </a:stretch>
            </p:blipFill>
            <p:spPr>
              <a:xfrm>
                <a:off x="3770785" y="3195920"/>
                <a:ext cx="18000" cy="18000"/>
              </a:xfrm>
              <a:prstGeom prst="rect">
                <a:avLst/>
              </a:prstGeom>
            </p:spPr>
          </p:pic>
        </mc:Fallback>
      </mc:AlternateContent>
      <p:sp>
        <p:nvSpPr>
          <p:cNvPr id="8" name="Textfeld 7">
            <a:extLst>
              <a:ext uri="{FF2B5EF4-FFF2-40B4-BE49-F238E27FC236}">
                <a16:creationId xmlns:a16="http://schemas.microsoft.com/office/drawing/2014/main" id="{FF12630D-9A65-189C-66F9-08EA43C4C3F0}"/>
              </a:ext>
            </a:extLst>
          </p:cNvPr>
          <p:cNvSpPr txBox="1"/>
          <p:nvPr/>
        </p:nvSpPr>
        <p:spPr>
          <a:xfrm>
            <a:off x="463326" y="375832"/>
            <a:ext cx="5137914" cy="646331"/>
          </a:xfrm>
          <a:prstGeom prst="rect">
            <a:avLst/>
          </a:prstGeom>
          <a:noFill/>
        </p:spPr>
        <p:txBody>
          <a:bodyPr wrap="square">
            <a:spAutoFit/>
          </a:bodyPr>
          <a:lstStyle/>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Zusätzlich war d</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as Meer reich an sehr wertvolle</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und berühmten Ostseelachs</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6">
                  <a:lumMod val="75000"/>
                </a:schemeClr>
              </a:solidFill>
            </a:endParaRPr>
          </a:p>
        </p:txBody>
      </p:sp>
    </p:spTree>
    <p:extLst>
      <p:ext uri="{BB962C8B-B14F-4D97-AF65-F5344CB8AC3E}">
        <p14:creationId xmlns:p14="http://schemas.microsoft.com/office/powerpoint/2010/main" val="129773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 name="Rokraksts 126">
                <a:extLst>
                  <a:ext uri="{FF2B5EF4-FFF2-40B4-BE49-F238E27FC236}">
                    <a16:creationId xmlns:a16="http://schemas.microsoft.com/office/drawing/2014/main" id="{4AD5DBC3-F56B-4762-B202-8DCEF07E9A9E}"/>
                  </a:ext>
                </a:extLst>
              </p14:cNvPr>
              <p14:cNvContentPartPr/>
              <p14:nvPr/>
            </p14:nvContentPartPr>
            <p14:xfrm>
              <a:off x="2073385" y="1461080"/>
              <a:ext cx="360" cy="360"/>
            </p14:xfrm>
          </p:contentPart>
        </mc:Choice>
        <mc:Fallback xmlns="">
          <p:pic>
            <p:nvPicPr>
              <p:cNvPr id="127" name="Rokraksts 126">
                <a:extLst>
                  <a:ext uri="{FF2B5EF4-FFF2-40B4-BE49-F238E27FC236}">
                    <a16:creationId xmlns:a16="http://schemas.microsoft.com/office/drawing/2014/main" id="{4AD5DBC3-F56B-4762-B202-8DCEF07E9A9E}"/>
                  </a:ext>
                </a:extLst>
              </p:cNvPr>
              <p:cNvPicPr/>
              <p:nvPr/>
            </p:nvPicPr>
            <p:blipFill>
              <a:blip r:embed="rId43"/>
              <a:stretch>
                <a:fillRect/>
              </a:stretch>
            </p:blipFill>
            <p:spPr>
              <a:xfrm>
                <a:off x="2064745" y="1452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8" name="Rokraksts 127">
                <a:extLst>
                  <a:ext uri="{FF2B5EF4-FFF2-40B4-BE49-F238E27FC236}">
                    <a16:creationId xmlns:a16="http://schemas.microsoft.com/office/drawing/2014/main" id="{6528ACBE-5714-43AB-8E54-A364D5241A78}"/>
                  </a:ext>
                </a:extLst>
              </p14:cNvPr>
              <p14:cNvContentPartPr/>
              <p14:nvPr/>
            </p14:nvContentPartPr>
            <p14:xfrm>
              <a:off x="876385" y="1215560"/>
              <a:ext cx="360" cy="360"/>
            </p14:xfrm>
          </p:contentPart>
        </mc:Choice>
        <mc:Fallback xmlns="">
          <p:pic>
            <p:nvPicPr>
              <p:cNvPr id="128" name="Rokraksts 127">
                <a:extLst>
                  <a:ext uri="{FF2B5EF4-FFF2-40B4-BE49-F238E27FC236}">
                    <a16:creationId xmlns:a16="http://schemas.microsoft.com/office/drawing/2014/main" id="{6528ACBE-5714-43AB-8E54-A364D5241A78}"/>
                  </a:ext>
                </a:extLst>
              </p:cNvPr>
              <p:cNvPicPr/>
              <p:nvPr/>
            </p:nvPicPr>
            <p:blipFill>
              <a:blip r:embed="rId43"/>
              <a:stretch>
                <a:fillRect/>
              </a:stretch>
            </p:blipFill>
            <p:spPr>
              <a:xfrm>
                <a:off x="867385" y="1206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Rokraksts 128">
                <a:extLst>
                  <a:ext uri="{FF2B5EF4-FFF2-40B4-BE49-F238E27FC236}">
                    <a16:creationId xmlns:a16="http://schemas.microsoft.com/office/drawing/2014/main" id="{322DEC7E-0EB2-4654-86EC-C5D7AB6F81E6}"/>
                  </a:ext>
                </a:extLst>
              </p14:cNvPr>
              <p14:cNvContentPartPr/>
              <p14:nvPr/>
            </p14:nvContentPartPr>
            <p14:xfrm>
              <a:off x="960985" y="659360"/>
              <a:ext cx="360" cy="360"/>
            </p14:xfrm>
          </p:contentPart>
        </mc:Choice>
        <mc:Fallback xmlns="">
          <p:pic>
            <p:nvPicPr>
              <p:cNvPr id="129" name="Rokraksts 128">
                <a:extLst>
                  <a:ext uri="{FF2B5EF4-FFF2-40B4-BE49-F238E27FC236}">
                    <a16:creationId xmlns:a16="http://schemas.microsoft.com/office/drawing/2014/main" id="{322DEC7E-0EB2-4654-86EC-C5D7AB6F81E6}"/>
                  </a:ext>
                </a:extLst>
              </p:cNvPr>
              <p:cNvPicPr/>
              <p:nvPr/>
            </p:nvPicPr>
            <p:blipFill>
              <a:blip r:embed="rId43"/>
              <a:stretch>
                <a:fillRect/>
              </a:stretch>
            </p:blipFill>
            <p:spPr>
              <a:xfrm>
                <a:off x="951985" y="650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Rokraksts 132">
                <a:extLst>
                  <a:ext uri="{FF2B5EF4-FFF2-40B4-BE49-F238E27FC236}">
                    <a16:creationId xmlns:a16="http://schemas.microsoft.com/office/drawing/2014/main" id="{55261B65-D9F6-44B6-800A-494C33A02EAA}"/>
                  </a:ext>
                </a:extLst>
              </p14:cNvPr>
              <p14:cNvContentPartPr/>
              <p14:nvPr/>
            </p14:nvContentPartPr>
            <p14:xfrm>
              <a:off x="970705" y="612560"/>
              <a:ext cx="7920" cy="3960"/>
            </p14:xfrm>
          </p:contentPart>
        </mc:Choice>
        <mc:Fallback xmlns="">
          <p:pic>
            <p:nvPicPr>
              <p:cNvPr id="133" name="Rokraksts 132">
                <a:extLst>
                  <a:ext uri="{FF2B5EF4-FFF2-40B4-BE49-F238E27FC236}">
                    <a16:creationId xmlns:a16="http://schemas.microsoft.com/office/drawing/2014/main" id="{55261B65-D9F6-44B6-800A-494C33A02EAA}"/>
                  </a:ext>
                </a:extLst>
              </p:cNvPr>
              <p:cNvPicPr/>
              <p:nvPr/>
            </p:nvPicPr>
            <p:blipFill>
              <a:blip r:embed="rId47"/>
              <a:stretch>
                <a:fillRect/>
              </a:stretch>
            </p:blipFill>
            <p:spPr>
              <a:xfrm>
                <a:off x="962065" y="603920"/>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Rokraksts 133">
                <a:extLst>
                  <a:ext uri="{FF2B5EF4-FFF2-40B4-BE49-F238E27FC236}">
                    <a16:creationId xmlns:a16="http://schemas.microsoft.com/office/drawing/2014/main" id="{9CE0AA60-064F-40FD-ABF2-D2843D419A82}"/>
                  </a:ext>
                </a:extLst>
              </p14:cNvPr>
              <p14:cNvContentPartPr/>
              <p14:nvPr/>
            </p14:nvContentPartPr>
            <p14:xfrm>
              <a:off x="810505" y="518240"/>
              <a:ext cx="19080" cy="36000"/>
            </p14:xfrm>
          </p:contentPart>
        </mc:Choice>
        <mc:Fallback xmlns="">
          <p:pic>
            <p:nvPicPr>
              <p:cNvPr id="134" name="Rokraksts 133">
                <a:extLst>
                  <a:ext uri="{FF2B5EF4-FFF2-40B4-BE49-F238E27FC236}">
                    <a16:creationId xmlns:a16="http://schemas.microsoft.com/office/drawing/2014/main" id="{9CE0AA60-064F-40FD-ABF2-D2843D419A82}"/>
                  </a:ext>
                </a:extLst>
              </p:cNvPr>
              <p:cNvPicPr/>
              <p:nvPr/>
            </p:nvPicPr>
            <p:blipFill>
              <a:blip r:embed="rId49"/>
              <a:stretch>
                <a:fillRect/>
              </a:stretch>
            </p:blipFill>
            <p:spPr>
              <a:xfrm>
                <a:off x="801505" y="509240"/>
                <a:ext cx="36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Rokraksts 139">
                <a:extLst>
                  <a:ext uri="{FF2B5EF4-FFF2-40B4-BE49-F238E27FC236}">
                    <a16:creationId xmlns:a16="http://schemas.microsoft.com/office/drawing/2014/main" id="{B7B279FD-D90D-4623-9C95-3C968A09393F}"/>
                  </a:ext>
                </a:extLst>
              </p14:cNvPr>
              <p14:cNvContentPartPr/>
              <p14:nvPr/>
            </p14:nvContentPartPr>
            <p14:xfrm>
              <a:off x="5039425" y="3031040"/>
              <a:ext cx="4320" cy="3960"/>
            </p14:xfrm>
          </p:contentPart>
        </mc:Choice>
        <mc:Fallback xmlns="">
          <p:pic>
            <p:nvPicPr>
              <p:cNvPr id="140" name="Rokraksts 139">
                <a:extLst>
                  <a:ext uri="{FF2B5EF4-FFF2-40B4-BE49-F238E27FC236}">
                    <a16:creationId xmlns:a16="http://schemas.microsoft.com/office/drawing/2014/main" id="{B7B279FD-D90D-4623-9C95-3C968A09393F}"/>
                  </a:ext>
                </a:extLst>
              </p:cNvPr>
              <p:cNvPicPr/>
              <p:nvPr/>
            </p:nvPicPr>
            <p:blipFill>
              <a:blip r:embed="rId47"/>
              <a:stretch>
                <a:fillRect/>
              </a:stretch>
            </p:blipFill>
            <p:spPr>
              <a:xfrm>
                <a:off x="5030425" y="3022400"/>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 name="Rokraksts 140">
                <a:extLst>
                  <a:ext uri="{FF2B5EF4-FFF2-40B4-BE49-F238E27FC236}">
                    <a16:creationId xmlns:a16="http://schemas.microsoft.com/office/drawing/2014/main" id="{76320073-9582-40E1-A4B8-8E1A7A81C7F6}"/>
                  </a:ext>
                </a:extLst>
              </p14:cNvPr>
              <p14:cNvContentPartPr/>
              <p14:nvPr/>
            </p14:nvContentPartPr>
            <p14:xfrm>
              <a:off x="6344065" y="2686160"/>
              <a:ext cx="360" cy="360"/>
            </p14:xfrm>
          </p:contentPart>
        </mc:Choice>
        <mc:Fallback xmlns="">
          <p:pic>
            <p:nvPicPr>
              <p:cNvPr id="141" name="Rokraksts 140">
                <a:extLst>
                  <a:ext uri="{FF2B5EF4-FFF2-40B4-BE49-F238E27FC236}">
                    <a16:creationId xmlns:a16="http://schemas.microsoft.com/office/drawing/2014/main" id="{76320073-9582-40E1-A4B8-8E1A7A81C7F6}"/>
                  </a:ext>
                </a:extLst>
              </p:cNvPr>
              <p:cNvPicPr/>
              <p:nvPr/>
            </p:nvPicPr>
            <p:blipFill>
              <a:blip r:embed="rId43"/>
              <a:stretch>
                <a:fillRect/>
              </a:stretch>
            </p:blipFill>
            <p:spPr>
              <a:xfrm>
                <a:off x="6335065" y="267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2" name="Rokraksts 141">
                <a:extLst>
                  <a:ext uri="{FF2B5EF4-FFF2-40B4-BE49-F238E27FC236}">
                    <a16:creationId xmlns:a16="http://schemas.microsoft.com/office/drawing/2014/main" id="{26972D3D-CB58-4F6A-A9C2-71E12CA5ED8B}"/>
                  </a:ext>
                </a:extLst>
              </p14:cNvPr>
              <p14:cNvContentPartPr/>
              <p14:nvPr/>
            </p14:nvContentPartPr>
            <p14:xfrm>
              <a:off x="5693545" y="4581200"/>
              <a:ext cx="360" cy="360"/>
            </p14:xfrm>
          </p:contentPart>
        </mc:Choice>
        <mc:Fallback xmlns="">
          <p:pic>
            <p:nvPicPr>
              <p:cNvPr id="142" name="Rokraksts 141">
                <a:extLst>
                  <a:ext uri="{FF2B5EF4-FFF2-40B4-BE49-F238E27FC236}">
                    <a16:creationId xmlns:a16="http://schemas.microsoft.com/office/drawing/2014/main" id="{26972D3D-CB58-4F6A-A9C2-71E12CA5ED8B}"/>
                  </a:ext>
                </a:extLst>
              </p:cNvPr>
              <p:cNvPicPr/>
              <p:nvPr/>
            </p:nvPicPr>
            <p:blipFill>
              <a:blip r:embed="rId43"/>
              <a:stretch>
                <a:fillRect/>
              </a:stretch>
            </p:blipFill>
            <p:spPr>
              <a:xfrm>
                <a:off x="5684545" y="4572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 name="Rokraksts 142">
                <a:extLst>
                  <a:ext uri="{FF2B5EF4-FFF2-40B4-BE49-F238E27FC236}">
                    <a16:creationId xmlns:a16="http://schemas.microsoft.com/office/drawing/2014/main" id="{EBDF695F-98B4-496F-9F3C-A42F7B0B8D5D}"/>
                  </a:ext>
                </a:extLst>
              </p14:cNvPr>
              <p14:cNvContentPartPr/>
              <p14:nvPr/>
            </p14:nvContentPartPr>
            <p14:xfrm>
              <a:off x="3427345" y="769520"/>
              <a:ext cx="5691240" cy="1850040"/>
            </p14:xfrm>
          </p:contentPart>
        </mc:Choice>
        <mc:Fallback xmlns="">
          <p:pic>
            <p:nvPicPr>
              <p:cNvPr id="143" name="Rokraksts 142">
                <a:extLst>
                  <a:ext uri="{FF2B5EF4-FFF2-40B4-BE49-F238E27FC236}">
                    <a16:creationId xmlns:a16="http://schemas.microsoft.com/office/drawing/2014/main" id="{EBDF695F-98B4-496F-9F3C-A42F7B0B8D5D}"/>
                  </a:ext>
                </a:extLst>
              </p:cNvPr>
              <p:cNvPicPr/>
              <p:nvPr/>
            </p:nvPicPr>
            <p:blipFill>
              <a:blip r:embed="rId54"/>
              <a:stretch>
                <a:fillRect/>
              </a:stretch>
            </p:blipFill>
            <p:spPr>
              <a:xfrm>
                <a:off x="3418345" y="760880"/>
                <a:ext cx="570888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4" name="Rokraksts 143">
                <a:extLst>
                  <a:ext uri="{FF2B5EF4-FFF2-40B4-BE49-F238E27FC236}">
                    <a16:creationId xmlns:a16="http://schemas.microsoft.com/office/drawing/2014/main" id="{A1DDAB30-DED5-4D59-8684-B241D68887D6}"/>
                  </a:ext>
                </a:extLst>
              </p14:cNvPr>
              <p14:cNvContentPartPr/>
              <p14:nvPr/>
            </p14:nvContentPartPr>
            <p14:xfrm>
              <a:off x="1206505" y="1451000"/>
              <a:ext cx="28440" cy="105480"/>
            </p14:xfrm>
          </p:contentPart>
        </mc:Choice>
        <mc:Fallback xmlns="">
          <p:pic>
            <p:nvPicPr>
              <p:cNvPr id="144" name="Rokraksts 143">
                <a:extLst>
                  <a:ext uri="{FF2B5EF4-FFF2-40B4-BE49-F238E27FC236}">
                    <a16:creationId xmlns:a16="http://schemas.microsoft.com/office/drawing/2014/main" id="{A1DDAB30-DED5-4D59-8684-B241D68887D6}"/>
                  </a:ext>
                </a:extLst>
              </p:cNvPr>
              <p:cNvPicPr/>
              <p:nvPr/>
            </p:nvPicPr>
            <p:blipFill>
              <a:blip r:embed="rId56"/>
              <a:stretch>
                <a:fillRect/>
              </a:stretch>
            </p:blipFill>
            <p:spPr>
              <a:xfrm>
                <a:off x="1197505" y="1442330"/>
                <a:ext cx="46080" cy="1231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Rokraksts 148">
                <a:extLst>
                  <a:ext uri="{FF2B5EF4-FFF2-40B4-BE49-F238E27FC236}">
                    <a16:creationId xmlns:a16="http://schemas.microsoft.com/office/drawing/2014/main" id="{82DB6BDE-A0B2-492A-9CED-652B48D168A2}"/>
                  </a:ext>
                </a:extLst>
              </p14:cNvPr>
              <p14:cNvContentPartPr/>
              <p14:nvPr/>
            </p14:nvContentPartPr>
            <p14:xfrm>
              <a:off x="3779785" y="3204560"/>
              <a:ext cx="360" cy="360"/>
            </p14:xfrm>
          </p:contentPart>
        </mc:Choice>
        <mc:Fallback xmlns="">
          <p:pic>
            <p:nvPicPr>
              <p:cNvPr id="149" name="Rokraksts 148">
                <a:extLst>
                  <a:ext uri="{FF2B5EF4-FFF2-40B4-BE49-F238E27FC236}">
                    <a16:creationId xmlns:a16="http://schemas.microsoft.com/office/drawing/2014/main" id="{82DB6BDE-A0B2-492A-9CED-652B48D168A2}"/>
                  </a:ext>
                </a:extLst>
              </p:cNvPr>
              <p:cNvPicPr/>
              <p:nvPr/>
            </p:nvPicPr>
            <p:blipFill>
              <a:blip r:embed="rId43"/>
              <a:stretch>
                <a:fillRect/>
              </a:stretch>
            </p:blipFill>
            <p:spPr>
              <a:xfrm>
                <a:off x="3770785" y="3195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Rokraksts 100">
                <a:extLst>
                  <a:ext uri="{FF2B5EF4-FFF2-40B4-BE49-F238E27FC236}">
                    <a16:creationId xmlns:a16="http://schemas.microsoft.com/office/drawing/2014/main" id="{7611ADCA-DF65-4E4E-870C-20D4BE697FEF}"/>
                  </a:ext>
                </a:extLst>
              </p14:cNvPr>
              <p14:cNvContentPartPr/>
              <p14:nvPr/>
            </p14:nvContentPartPr>
            <p14:xfrm>
              <a:off x="687693" y="2101895"/>
              <a:ext cx="360" cy="360"/>
            </p14:xfrm>
          </p:contentPart>
        </mc:Choice>
        <mc:Fallback xmlns="">
          <p:pic>
            <p:nvPicPr>
              <p:cNvPr id="101" name="Rokraksts 100">
                <a:extLst>
                  <a:ext uri="{FF2B5EF4-FFF2-40B4-BE49-F238E27FC236}">
                    <a16:creationId xmlns:a16="http://schemas.microsoft.com/office/drawing/2014/main" id="{7611ADCA-DF65-4E4E-870C-20D4BE697FEF}"/>
                  </a:ext>
                </a:extLst>
              </p:cNvPr>
              <p:cNvPicPr/>
              <p:nvPr/>
            </p:nvPicPr>
            <p:blipFill>
              <a:blip r:embed="rId59"/>
              <a:stretch>
                <a:fillRect/>
              </a:stretch>
            </p:blipFill>
            <p:spPr>
              <a:xfrm>
                <a:off x="683373" y="20975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2" name="Rokraksts 101">
                <a:extLst>
                  <a:ext uri="{FF2B5EF4-FFF2-40B4-BE49-F238E27FC236}">
                    <a16:creationId xmlns:a16="http://schemas.microsoft.com/office/drawing/2014/main" id="{8D92EEBE-F902-4CC0-9B73-C7A12F6F46D9}"/>
                  </a:ext>
                </a:extLst>
              </p14:cNvPr>
              <p14:cNvContentPartPr/>
              <p14:nvPr/>
            </p14:nvContentPartPr>
            <p14:xfrm>
              <a:off x="772293" y="1149695"/>
              <a:ext cx="360" cy="360"/>
            </p14:xfrm>
          </p:contentPart>
        </mc:Choice>
        <mc:Fallback xmlns="">
          <p:pic>
            <p:nvPicPr>
              <p:cNvPr id="102" name="Rokraksts 101">
                <a:extLst>
                  <a:ext uri="{FF2B5EF4-FFF2-40B4-BE49-F238E27FC236}">
                    <a16:creationId xmlns:a16="http://schemas.microsoft.com/office/drawing/2014/main" id="{8D92EEBE-F902-4CC0-9B73-C7A12F6F46D9}"/>
                  </a:ext>
                </a:extLst>
              </p:cNvPr>
              <p:cNvPicPr/>
              <p:nvPr/>
            </p:nvPicPr>
            <p:blipFill>
              <a:blip r:embed="rId59"/>
              <a:stretch>
                <a:fillRect/>
              </a:stretch>
            </p:blipFill>
            <p:spPr>
              <a:xfrm>
                <a:off x="767973" y="11453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 name="Rokraksts 104">
                <a:extLst>
                  <a:ext uri="{FF2B5EF4-FFF2-40B4-BE49-F238E27FC236}">
                    <a16:creationId xmlns:a16="http://schemas.microsoft.com/office/drawing/2014/main" id="{C6BDCB8D-662D-4F1B-8831-02B2DCC91306}"/>
                  </a:ext>
                </a:extLst>
              </p14:cNvPr>
              <p14:cNvContentPartPr/>
              <p14:nvPr/>
            </p14:nvContentPartPr>
            <p14:xfrm>
              <a:off x="1733853" y="1130975"/>
              <a:ext cx="360" cy="360"/>
            </p14:xfrm>
          </p:contentPart>
        </mc:Choice>
        <mc:Fallback xmlns="">
          <p:pic>
            <p:nvPicPr>
              <p:cNvPr id="105" name="Rokraksts 104">
                <a:extLst>
                  <a:ext uri="{FF2B5EF4-FFF2-40B4-BE49-F238E27FC236}">
                    <a16:creationId xmlns:a16="http://schemas.microsoft.com/office/drawing/2014/main" id="{C6BDCB8D-662D-4F1B-8831-02B2DCC91306}"/>
                  </a:ext>
                </a:extLst>
              </p:cNvPr>
              <p:cNvPicPr/>
              <p:nvPr/>
            </p:nvPicPr>
            <p:blipFill>
              <a:blip r:embed="rId59"/>
              <a:stretch>
                <a:fillRect/>
              </a:stretch>
            </p:blipFill>
            <p:spPr>
              <a:xfrm>
                <a:off x="1729533" y="11266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6" name="Rokraksts 105">
                <a:extLst>
                  <a:ext uri="{FF2B5EF4-FFF2-40B4-BE49-F238E27FC236}">
                    <a16:creationId xmlns:a16="http://schemas.microsoft.com/office/drawing/2014/main" id="{EB357412-F2D9-4757-B13E-4A73C59BC761}"/>
                  </a:ext>
                </a:extLst>
              </p14:cNvPr>
              <p14:cNvContentPartPr/>
              <p14:nvPr/>
            </p14:nvContentPartPr>
            <p14:xfrm>
              <a:off x="1762653" y="1272095"/>
              <a:ext cx="360" cy="360"/>
            </p14:xfrm>
          </p:contentPart>
        </mc:Choice>
        <mc:Fallback xmlns="">
          <p:pic>
            <p:nvPicPr>
              <p:cNvPr id="106" name="Rokraksts 105">
                <a:extLst>
                  <a:ext uri="{FF2B5EF4-FFF2-40B4-BE49-F238E27FC236}">
                    <a16:creationId xmlns:a16="http://schemas.microsoft.com/office/drawing/2014/main" id="{EB357412-F2D9-4757-B13E-4A73C59BC761}"/>
                  </a:ext>
                </a:extLst>
              </p:cNvPr>
              <p:cNvPicPr/>
              <p:nvPr/>
            </p:nvPicPr>
            <p:blipFill>
              <a:blip r:embed="rId59"/>
              <a:stretch>
                <a:fillRect/>
              </a:stretch>
            </p:blipFill>
            <p:spPr>
              <a:xfrm>
                <a:off x="1758333" y="12677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7" name="Rokraksts 106">
                <a:extLst>
                  <a:ext uri="{FF2B5EF4-FFF2-40B4-BE49-F238E27FC236}">
                    <a16:creationId xmlns:a16="http://schemas.microsoft.com/office/drawing/2014/main" id="{87D6361B-28F2-44B0-8535-E9242C559516}"/>
                  </a:ext>
                </a:extLst>
              </p14:cNvPr>
              <p14:cNvContentPartPr/>
              <p14:nvPr/>
            </p14:nvContentPartPr>
            <p14:xfrm>
              <a:off x="574653" y="925415"/>
              <a:ext cx="360" cy="7920"/>
            </p14:xfrm>
          </p:contentPart>
        </mc:Choice>
        <mc:Fallback xmlns="">
          <p:pic>
            <p:nvPicPr>
              <p:cNvPr id="107" name="Rokraksts 106">
                <a:extLst>
                  <a:ext uri="{FF2B5EF4-FFF2-40B4-BE49-F238E27FC236}">
                    <a16:creationId xmlns:a16="http://schemas.microsoft.com/office/drawing/2014/main" id="{87D6361B-28F2-44B0-8535-E9242C559516}"/>
                  </a:ext>
                </a:extLst>
              </p:cNvPr>
              <p:cNvPicPr/>
              <p:nvPr/>
            </p:nvPicPr>
            <p:blipFill>
              <a:blip r:embed="rId59"/>
              <a:stretch>
                <a:fillRect/>
              </a:stretch>
            </p:blipFill>
            <p:spPr>
              <a:xfrm>
                <a:off x="570333" y="921095"/>
                <a:ext cx="9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3" name="Rokraksts 112">
                <a:extLst>
                  <a:ext uri="{FF2B5EF4-FFF2-40B4-BE49-F238E27FC236}">
                    <a16:creationId xmlns:a16="http://schemas.microsoft.com/office/drawing/2014/main" id="{FFF5D15F-51AA-46B0-9287-8474FEC2313F}"/>
                  </a:ext>
                </a:extLst>
              </p14:cNvPr>
              <p14:cNvContentPartPr/>
              <p14:nvPr/>
            </p14:nvContentPartPr>
            <p14:xfrm>
              <a:off x="8478093" y="1385495"/>
              <a:ext cx="3395880" cy="1963800"/>
            </p14:xfrm>
          </p:contentPart>
        </mc:Choice>
        <mc:Fallback xmlns="">
          <p:pic>
            <p:nvPicPr>
              <p:cNvPr id="113" name="Rokraksts 112">
                <a:extLst>
                  <a:ext uri="{FF2B5EF4-FFF2-40B4-BE49-F238E27FC236}">
                    <a16:creationId xmlns:a16="http://schemas.microsoft.com/office/drawing/2014/main" id="{FFF5D15F-51AA-46B0-9287-8474FEC2313F}"/>
                  </a:ext>
                </a:extLst>
              </p:cNvPr>
              <p:cNvPicPr/>
              <p:nvPr/>
            </p:nvPicPr>
            <p:blipFill>
              <a:blip r:embed="rId65"/>
              <a:stretch>
                <a:fillRect/>
              </a:stretch>
            </p:blipFill>
            <p:spPr>
              <a:xfrm>
                <a:off x="8469452" y="1376497"/>
                <a:ext cx="3413522" cy="1981437"/>
              </a:xfrm>
              <a:prstGeom prst="rect">
                <a:avLst/>
              </a:prstGeom>
            </p:spPr>
          </p:pic>
        </mc:Fallback>
      </mc:AlternateContent>
      <p:sp>
        <p:nvSpPr>
          <p:cNvPr id="4" name="Textfeld 3">
            <a:extLst>
              <a:ext uri="{FF2B5EF4-FFF2-40B4-BE49-F238E27FC236}">
                <a16:creationId xmlns:a16="http://schemas.microsoft.com/office/drawing/2014/main" id="{BE0A72AC-A6CA-5149-AFB7-356757996D6E}"/>
              </a:ext>
            </a:extLst>
          </p:cNvPr>
          <p:cNvSpPr txBox="1"/>
          <p:nvPr/>
        </p:nvSpPr>
        <p:spPr>
          <a:xfrm>
            <a:off x="207498" y="387220"/>
            <a:ext cx="6096000" cy="646331"/>
          </a:xfrm>
          <a:prstGeom prst="rect">
            <a:avLst/>
          </a:prstGeom>
          <a:noFill/>
        </p:spPr>
        <p:txBody>
          <a:bodyPr wrap="square">
            <a:spAutoFit/>
          </a:bodyPr>
          <a:lstStyle/>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Abgesehen von den Fischen, die bereits genannt wurden, waren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für die Fischer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Ostseehering</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 sehr wichtig. </a:t>
            </a:r>
            <a:endParaRPr lang="de-DE" b="1">
              <a:solidFill>
                <a:schemeClr val="accent6">
                  <a:lumMod val="75000"/>
                </a:schemeClr>
              </a:solidFill>
            </a:endParaRPr>
          </a:p>
        </p:txBody>
      </p:sp>
    </p:spTree>
    <p:extLst>
      <p:ext uri="{BB962C8B-B14F-4D97-AF65-F5344CB8AC3E}">
        <p14:creationId xmlns:p14="http://schemas.microsoft.com/office/powerpoint/2010/main" val="204740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atura vietturis 3">
            <a:extLst>
              <a:ext uri="{FF2B5EF4-FFF2-40B4-BE49-F238E27FC236}">
                <a16:creationId xmlns:a16="http://schemas.microsoft.com/office/drawing/2014/main" id="{42E00711-9A41-427E-83EF-54F451509ABF}"/>
              </a:ext>
            </a:extLst>
          </p:cNvPr>
          <p:cNvPicPr>
            <a:picLocks noGrp="1" noChangeAspect="1"/>
          </p:cNvPicPr>
          <p:nvPr>
            <p:ph idx="1"/>
          </p:nvPr>
        </p:nvPicPr>
        <p:blipFill rotWithShape="1">
          <a:blip r:embed="rId2"/>
          <a:srcRect t="16251" b="1121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Taisnstūris 4">
            <a:extLst>
              <a:ext uri="{FF2B5EF4-FFF2-40B4-BE49-F238E27FC236}">
                <a16:creationId xmlns:a16="http://schemas.microsoft.com/office/drawing/2014/main" id="{5B0F30AC-5F1E-461D-8334-6FD305FC6F74}"/>
              </a:ext>
            </a:extLst>
          </p:cNvPr>
          <p:cNvSpPr/>
          <p:nvPr/>
        </p:nvSpPr>
        <p:spPr>
          <a:xfrm>
            <a:off x="7277506" y="1899530"/>
            <a:ext cx="4140013" cy="3908586"/>
          </a:xfrm>
          <a:prstGeom prst="rect">
            <a:avLst/>
          </a:prstGeom>
        </p:spPr>
        <p:txBody>
          <a:bodyPr vert="horz" lIns="91440" tIns="45720" rIns="91440" bIns="45720" rtlCol="0">
            <a:normAutofit/>
          </a:bodyPr>
          <a:lstStyle/>
          <a:p>
            <a:pPr algn="ctr">
              <a:lnSpc>
                <a:spcPct val="90000"/>
              </a:lnSpc>
              <a:spcAft>
                <a:spcPts val="600"/>
              </a:spcAft>
            </a:pPr>
            <a:r>
              <a:rPr lang="en-US" sz="3600" i="1" dirty="0"/>
              <a:t>The Baltic Sea Basin on 1 April 2004, as seen from the </a:t>
            </a:r>
            <a:r>
              <a:rPr lang="en-US" sz="3600" i="1" dirty="0" err="1"/>
              <a:t>SeaWiFS</a:t>
            </a:r>
            <a:r>
              <a:rPr lang="en-US" sz="3600" i="1" dirty="0"/>
              <a:t> satellite (NASA/Goddard Space Flight Center, </a:t>
            </a:r>
            <a:r>
              <a:rPr lang="en-US" sz="3600" i="1" dirty="0" err="1"/>
              <a:t>GeoEye</a:t>
            </a:r>
            <a:r>
              <a:rPr lang="en-US" sz="3600" i="1" dirty="0"/>
              <a:t>).</a:t>
            </a:r>
          </a:p>
        </p:txBody>
      </p:sp>
    </p:spTree>
    <p:extLst>
      <p:ext uri="{BB962C8B-B14F-4D97-AF65-F5344CB8AC3E}">
        <p14:creationId xmlns:p14="http://schemas.microsoft.com/office/powerpoint/2010/main" val="71206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 name="Rokraksts 126">
                <a:extLst>
                  <a:ext uri="{FF2B5EF4-FFF2-40B4-BE49-F238E27FC236}">
                    <a16:creationId xmlns:a16="http://schemas.microsoft.com/office/drawing/2014/main" id="{4AD5DBC3-F56B-4762-B202-8DCEF07E9A9E}"/>
                  </a:ext>
                </a:extLst>
              </p14:cNvPr>
              <p14:cNvContentPartPr/>
              <p14:nvPr/>
            </p14:nvContentPartPr>
            <p14:xfrm>
              <a:off x="2073385" y="1461080"/>
              <a:ext cx="360" cy="360"/>
            </p14:xfrm>
          </p:contentPart>
        </mc:Choice>
        <mc:Fallback xmlns="">
          <p:pic>
            <p:nvPicPr>
              <p:cNvPr id="127" name="Rokraksts 126">
                <a:extLst>
                  <a:ext uri="{FF2B5EF4-FFF2-40B4-BE49-F238E27FC236}">
                    <a16:creationId xmlns:a16="http://schemas.microsoft.com/office/drawing/2014/main" id="{4AD5DBC3-F56B-4762-B202-8DCEF07E9A9E}"/>
                  </a:ext>
                </a:extLst>
              </p:cNvPr>
              <p:cNvPicPr/>
              <p:nvPr/>
            </p:nvPicPr>
            <p:blipFill>
              <a:blip r:embed="rId43"/>
              <a:stretch>
                <a:fillRect/>
              </a:stretch>
            </p:blipFill>
            <p:spPr>
              <a:xfrm>
                <a:off x="2064745" y="1452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8" name="Rokraksts 127">
                <a:extLst>
                  <a:ext uri="{FF2B5EF4-FFF2-40B4-BE49-F238E27FC236}">
                    <a16:creationId xmlns:a16="http://schemas.microsoft.com/office/drawing/2014/main" id="{6528ACBE-5714-43AB-8E54-A364D5241A78}"/>
                  </a:ext>
                </a:extLst>
              </p14:cNvPr>
              <p14:cNvContentPartPr/>
              <p14:nvPr/>
            </p14:nvContentPartPr>
            <p14:xfrm>
              <a:off x="876385" y="1215560"/>
              <a:ext cx="360" cy="360"/>
            </p14:xfrm>
          </p:contentPart>
        </mc:Choice>
        <mc:Fallback xmlns="">
          <p:pic>
            <p:nvPicPr>
              <p:cNvPr id="128" name="Rokraksts 127">
                <a:extLst>
                  <a:ext uri="{FF2B5EF4-FFF2-40B4-BE49-F238E27FC236}">
                    <a16:creationId xmlns:a16="http://schemas.microsoft.com/office/drawing/2014/main" id="{6528ACBE-5714-43AB-8E54-A364D5241A78}"/>
                  </a:ext>
                </a:extLst>
              </p:cNvPr>
              <p:cNvPicPr/>
              <p:nvPr/>
            </p:nvPicPr>
            <p:blipFill>
              <a:blip r:embed="rId43"/>
              <a:stretch>
                <a:fillRect/>
              </a:stretch>
            </p:blipFill>
            <p:spPr>
              <a:xfrm>
                <a:off x="867385" y="1206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Rokraksts 128">
                <a:extLst>
                  <a:ext uri="{FF2B5EF4-FFF2-40B4-BE49-F238E27FC236}">
                    <a16:creationId xmlns:a16="http://schemas.microsoft.com/office/drawing/2014/main" id="{322DEC7E-0EB2-4654-86EC-C5D7AB6F81E6}"/>
                  </a:ext>
                </a:extLst>
              </p14:cNvPr>
              <p14:cNvContentPartPr/>
              <p14:nvPr/>
            </p14:nvContentPartPr>
            <p14:xfrm>
              <a:off x="960985" y="659360"/>
              <a:ext cx="360" cy="360"/>
            </p14:xfrm>
          </p:contentPart>
        </mc:Choice>
        <mc:Fallback xmlns="">
          <p:pic>
            <p:nvPicPr>
              <p:cNvPr id="129" name="Rokraksts 128">
                <a:extLst>
                  <a:ext uri="{FF2B5EF4-FFF2-40B4-BE49-F238E27FC236}">
                    <a16:creationId xmlns:a16="http://schemas.microsoft.com/office/drawing/2014/main" id="{322DEC7E-0EB2-4654-86EC-C5D7AB6F81E6}"/>
                  </a:ext>
                </a:extLst>
              </p:cNvPr>
              <p:cNvPicPr/>
              <p:nvPr/>
            </p:nvPicPr>
            <p:blipFill>
              <a:blip r:embed="rId43"/>
              <a:stretch>
                <a:fillRect/>
              </a:stretch>
            </p:blipFill>
            <p:spPr>
              <a:xfrm>
                <a:off x="951985" y="650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Rokraksts 132">
                <a:extLst>
                  <a:ext uri="{FF2B5EF4-FFF2-40B4-BE49-F238E27FC236}">
                    <a16:creationId xmlns:a16="http://schemas.microsoft.com/office/drawing/2014/main" id="{55261B65-D9F6-44B6-800A-494C33A02EAA}"/>
                  </a:ext>
                </a:extLst>
              </p14:cNvPr>
              <p14:cNvContentPartPr/>
              <p14:nvPr/>
            </p14:nvContentPartPr>
            <p14:xfrm>
              <a:off x="970705" y="612560"/>
              <a:ext cx="7920" cy="3960"/>
            </p14:xfrm>
          </p:contentPart>
        </mc:Choice>
        <mc:Fallback xmlns="">
          <p:pic>
            <p:nvPicPr>
              <p:cNvPr id="133" name="Rokraksts 132">
                <a:extLst>
                  <a:ext uri="{FF2B5EF4-FFF2-40B4-BE49-F238E27FC236}">
                    <a16:creationId xmlns:a16="http://schemas.microsoft.com/office/drawing/2014/main" id="{55261B65-D9F6-44B6-800A-494C33A02EAA}"/>
                  </a:ext>
                </a:extLst>
              </p:cNvPr>
              <p:cNvPicPr/>
              <p:nvPr/>
            </p:nvPicPr>
            <p:blipFill>
              <a:blip r:embed="rId47"/>
              <a:stretch>
                <a:fillRect/>
              </a:stretch>
            </p:blipFill>
            <p:spPr>
              <a:xfrm>
                <a:off x="962065" y="603920"/>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Rokraksts 133">
                <a:extLst>
                  <a:ext uri="{FF2B5EF4-FFF2-40B4-BE49-F238E27FC236}">
                    <a16:creationId xmlns:a16="http://schemas.microsoft.com/office/drawing/2014/main" id="{9CE0AA60-064F-40FD-ABF2-D2843D419A82}"/>
                  </a:ext>
                </a:extLst>
              </p14:cNvPr>
              <p14:cNvContentPartPr/>
              <p14:nvPr/>
            </p14:nvContentPartPr>
            <p14:xfrm>
              <a:off x="810505" y="518240"/>
              <a:ext cx="19080" cy="36000"/>
            </p14:xfrm>
          </p:contentPart>
        </mc:Choice>
        <mc:Fallback xmlns="">
          <p:pic>
            <p:nvPicPr>
              <p:cNvPr id="134" name="Rokraksts 133">
                <a:extLst>
                  <a:ext uri="{FF2B5EF4-FFF2-40B4-BE49-F238E27FC236}">
                    <a16:creationId xmlns:a16="http://schemas.microsoft.com/office/drawing/2014/main" id="{9CE0AA60-064F-40FD-ABF2-D2843D419A82}"/>
                  </a:ext>
                </a:extLst>
              </p:cNvPr>
              <p:cNvPicPr/>
              <p:nvPr/>
            </p:nvPicPr>
            <p:blipFill>
              <a:blip r:embed="rId49"/>
              <a:stretch>
                <a:fillRect/>
              </a:stretch>
            </p:blipFill>
            <p:spPr>
              <a:xfrm>
                <a:off x="801505" y="509240"/>
                <a:ext cx="36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Rokraksts 139">
                <a:extLst>
                  <a:ext uri="{FF2B5EF4-FFF2-40B4-BE49-F238E27FC236}">
                    <a16:creationId xmlns:a16="http://schemas.microsoft.com/office/drawing/2014/main" id="{B7B279FD-D90D-4623-9C95-3C968A09393F}"/>
                  </a:ext>
                </a:extLst>
              </p14:cNvPr>
              <p14:cNvContentPartPr/>
              <p14:nvPr/>
            </p14:nvContentPartPr>
            <p14:xfrm>
              <a:off x="5039425" y="3031040"/>
              <a:ext cx="4320" cy="3960"/>
            </p14:xfrm>
          </p:contentPart>
        </mc:Choice>
        <mc:Fallback xmlns="">
          <p:pic>
            <p:nvPicPr>
              <p:cNvPr id="140" name="Rokraksts 139">
                <a:extLst>
                  <a:ext uri="{FF2B5EF4-FFF2-40B4-BE49-F238E27FC236}">
                    <a16:creationId xmlns:a16="http://schemas.microsoft.com/office/drawing/2014/main" id="{B7B279FD-D90D-4623-9C95-3C968A09393F}"/>
                  </a:ext>
                </a:extLst>
              </p:cNvPr>
              <p:cNvPicPr/>
              <p:nvPr/>
            </p:nvPicPr>
            <p:blipFill>
              <a:blip r:embed="rId47"/>
              <a:stretch>
                <a:fillRect/>
              </a:stretch>
            </p:blipFill>
            <p:spPr>
              <a:xfrm>
                <a:off x="5030425" y="3022400"/>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 name="Rokraksts 140">
                <a:extLst>
                  <a:ext uri="{FF2B5EF4-FFF2-40B4-BE49-F238E27FC236}">
                    <a16:creationId xmlns:a16="http://schemas.microsoft.com/office/drawing/2014/main" id="{76320073-9582-40E1-A4B8-8E1A7A81C7F6}"/>
                  </a:ext>
                </a:extLst>
              </p14:cNvPr>
              <p14:cNvContentPartPr/>
              <p14:nvPr/>
            </p14:nvContentPartPr>
            <p14:xfrm>
              <a:off x="6344065" y="2686160"/>
              <a:ext cx="360" cy="360"/>
            </p14:xfrm>
          </p:contentPart>
        </mc:Choice>
        <mc:Fallback xmlns="">
          <p:pic>
            <p:nvPicPr>
              <p:cNvPr id="141" name="Rokraksts 140">
                <a:extLst>
                  <a:ext uri="{FF2B5EF4-FFF2-40B4-BE49-F238E27FC236}">
                    <a16:creationId xmlns:a16="http://schemas.microsoft.com/office/drawing/2014/main" id="{76320073-9582-40E1-A4B8-8E1A7A81C7F6}"/>
                  </a:ext>
                </a:extLst>
              </p:cNvPr>
              <p:cNvPicPr/>
              <p:nvPr/>
            </p:nvPicPr>
            <p:blipFill>
              <a:blip r:embed="rId43"/>
              <a:stretch>
                <a:fillRect/>
              </a:stretch>
            </p:blipFill>
            <p:spPr>
              <a:xfrm>
                <a:off x="6335065" y="267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2" name="Rokraksts 141">
                <a:extLst>
                  <a:ext uri="{FF2B5EF4-FFF2-40B4-BE49-F238E27FC236}">
                    <a16:creationId xmlns:a16="http://schemas.microsoft.com/office/drawing/2014/main" id="{26972D3D-CB58-4F6A-A9C2-71E12CA5ED8B}"/>
                  </a:ext>
                </a:extLst>
              </p14:cNvPr>
              <p14:cNvContentPartPr/>
              <p14:nvPr/>
            </p14:nvContentPartPr>
            <p14:xfrm>
              <a:off x="5693545" y="4581200"/>
              <a:ext cx="360" cy="360"/>
            </p14:xfrm>
          </p:contentPart>
        </mc:Choice>
        <mc:Fallback xmlns="">
          <p:pic>
            <p:nvPicPr>
              <p:cNvPr id="142" name="Rokraksts 141">
                <a:extLst>
                  <a:ext uri="{FF2B5EF4-FFF2-40B4-BE49-F238E27FC236}">
                    <a16:creationId xmlns:a16="http://schemas.microsoft.com/office/drawing/2014/main" id="{26972D3D-CB58-4F6A-A9C2-71E12CA5ED8B}"/>
                  </a:ext>
                </a:extLst>
              </p:cNvPr>
              <p:cNvPicPr/>
              <p:nvPr/>
            </p:nvPicPr>
            <p:blipFill>
              <a:blip r:embed="rId43"/>
              <a:stretch>
                <a:fillRect/>
              </a:stretch>
            </p:blipFill>
            <p:spPr>
              <a:xfrm>
                <a:off x="5684545" y="4572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 name="Rokraksts 142">
                <a:extLst>
                  <a:ext uri="{FF2B5EF4-FFF2-40B4-BE49-F238E27FC236}">
                    <a16:creationId xmlns:a16="http://schemas.microsoft.com/office/drawing/2014/main" id="{EBDF695F-98B4-496F-9F3C-A42F7B0B8D5D}"/>
                  </a:ext>
                </a:extLst>
              </p14:cNvPr>
              <p14:cNvContentPartPr/>
              <p14:nvPr/>
            </p14:nvContentPartPr>
            <p14:xfrm>
              <a:off x="3427345" y="769520"/>
              <a:ext cx="5691240" cy="1850040"/>
            </p14:xfrm>
          </p:contentPart>
        </mc:Choice>
        <mc:Fallback xmlns="">
          <p:pic>
            <p:nvPicPr>
              <p:cNvPr id="143" name="Rokraksts 142">
                <a:extLst>
                  <a:ext uri="{FF2B5EF4-FFF2-40B4-BE49-F238E27FC236}">
                    <a16:creationId xmlns:a16="http://schemas.microsoft.com/office/drawing/2014/main" id="{EBDF695F-98B4-496F-9F3C-A42F7B0B8D5D}"/>
                  </a:ext>
                </a:extLst>
              </p:cNvPr>
              <p:cNvPicPr/>
              <p:nvPr/>
            </p:nvPicPr>
            <p:blipFill>
              <a:blip r:embed="rId54"/>
              <a:stretch>
                <a:fillRect/>
              </a:stretch>
            </p:blipFill>
            <p:spPr>
              <a:xfrm>
                <a:off x="3418345" y="760880"/>
                <a:ext cx="570888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4" name="Rokraksts 143">
                <a:extLst>
                  <a:ext uri="{FF2B5EF4-FFF2-40B4-BE49-F238E27FC236}">
                    <a16:creationId xmlns:a16="http://schemas.microsoft.com/office/drawing/2014/main" id="{A1DDAB30-DED5-4D59-8684-B241D68887D6}"/>
                  </a:ext>
                </a:extLst>
              </p14:cNvPr>
              <p14:cNvContentPartPr/>
              <p14:nvPr/>
            </p14:nvContentPartPr>
            <p14:xfrm>
              <a:off x="1206505" y="1451000"/>
              <a:ext cx="28440" cy="105480"/>
            </p14:xfrm>
          </p:contentPart>
        </mc:Choice>
        <mc:Fallback xmlns="">
          <p:pic>
            <p:nvPicPr>
              <p:cNvPr id="144" name="Rokraksts 143">
                <a:extLst>
                  <a:ext uri="{FF2B5EF4-FFF2-40B4-BE49-F238E27FC236}">
                    <a16:creationId xmlns:a16="http://schemas.microsoft.com/office/drawing/2014/main" id="{A1DDAB30-DED5-4D59-8684-B241D68887D6}"/>
                  </a:ext>
                </a:extLst>
              </p:cNvPr>
              <p:cNvPicPr/>
              <p:nvPr/>
            </p:nvPicPr>
            <p:blipFill>
              <a:blip r:embed="rId56"/>
              <a:stretch>
                <a:fillRect/>
              </a:stretch>
            </p:blipFill>
            <p:spPr>
              <a:xfrm>
                <a:off x="1197505" y="1442330"/>
                <a:ext cx="46080" cy="1231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Rokraksts 148">
                <a:extLst>
                  <a:ext uri="{FF2B5EF4-FFF2-40B4-BE49-F238E27FC236}">
                    <a16:creationId xmlns:a16="http://schemas.microsoft.com/office/drawing/2014/main" id="{82DB6BDE-A0B2-492A-9CED-652B48D168A2}"/>
                  </a:ext>
                </a:extLst>
              </p14:cNvPr>
              <p14:cNvContentPartPr/>
              <p14:nvPr/>
            </p14:nvContentPartPr>
            <p14:xfrm>
              <a:off x="3779785" y="3204560"/>
              <a:ext cx="360" cy="360"/>
            </p14:xfrm>
          </p:contentPart>
        </mc:Choice>
        <mc:Fallback xmlns="">
          <p:pic>
            <p:nvPicPr>
              <p:cNvPr id="149" name="Rokraksts 148">
                <a:extLst>
                  <a:ext uri="{FF2B5EF4-FFF2-40B4-BE49-F238E27FC236}">
                    <a16:creationId xmlns:a16="http://schemas.microsoft.com/office/drawing/2014/main" id="{82DB6BDE-A0B2-492A-9CED-652B48D168A2}"/>
                  </a:ext>
                </a:extLst>
              </p:cNvPr>
              <p:cNvPicPr/>
              <p:nvPr/>
            </p:nvPicPr>
            <p:blipFill>
              <a:blip r:embed="rId43"/>
              <a:stretch>
                <a:fillRect/>
              </a:stretch>
            </p:blipFill>
            <p:spPr>
              <a:xfrm>
                <a:off x="3770785" y="3195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Rokraksts 100">
                <a:extLst>
                  <a:ext uri="{FF2B5EF4-FFF2-40B4-BE49-F238E27FC236}">
                    <a16:creationId xmlns:a16="http://schemas.microsoft.com/office/drawing/2014/main" id="{7611ADCA-DF65-4E4E-870C-20D4BE697FEF}"/>
                  </a:ext>
                </a:extLst>
              </p14:cNvPr>
              <p14:cNvContentPartPr/>
              <p14:nvPr/>
            </p14:nvContentPartPr>
            <p14:xfrm>
              <a:off x="687693" y="2101895"/>
              <a:ext cx="360" cy="360"/>
            </p14:xfrm>
          </p:contentPart>
        </mc:Choice>
        <mc:Fallback xmlns="">
          <p:pic>
            <p:nvPicPr>
              <p:cNvPr id="101" name="Rokraksts 100">
                <a:extLst>
                  <a:ext uri="{FF2B5EF4-FFF2-40B4-BE49-F238E27FC236}">
                    <a16:creationId xmlns:a16="http://schemas.microsoft.com/office/drawing/2014/main" id="{7611ADCA-DF65-4E4E-870C-20D4BE697FEF}"/>
                  </a:ext>
                </a:extLst>
              </p:cNvPr>
              <p:cNvPicPr/>
              <p:nvPr/>
            </p:nvPicPr>
            <p:blipFill>
              <a:blip r:embed="rId59"/>
              <a:stretch>
                <a:fillRect/>
              </a:stretch>
            </p:blipFill>
            <p:spPr>
              <a:xfrm>
                <a:off x="683373" y="20975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2" name="Rokraksts 101">
                <a:extLst>
                  <a:ext uri="{FF2B5EF4-FFF2-40B4-BE49-F238E27FC236}">
                    <a16:creationId xmlns:a16="http://schemas.microsoft.com/office/drawing/2014/main" id="{8D92EEBE-F902-4CC0-9B73-C7A12F6F46D9}"/>
                  </a:ext>
                </a:extLst>
              </p14:cNvPr>
              <p14:cNvContentPartPr/>
              <p14:nvPr/>
            </p14:nvContentPartPr>
            <p14:xfrm>
              <a:off x="772293" y="1149695"/>
              <a:ext cx="360" cy="360"/>
            </p14:xfrm>
          </p:contentPart>
        </mc:Choice>
        <mc:Fallback xmlns="">
          <p:pic>
            <p:nvPicPr>
              <p:cNvPr id="102" name="Rokraksts 101">
                <a:extLst>
                  <a:ext uri="{FF2B5EF4-FFF2-40B4-BE49-F238E27FC236}">
                    <a16:creationId xmlns:a16="http://schemas.microsoft.com/office/drawing/2014/main" id="{8D92EEBE-F902-4CC0-9B73-C7A12F6F46D9}"/>
                  </a:ext>
                </a:extLst>
              </p:cNvPr>
              <p:cNvPicPr/>
              <p:nvPr/>
            </p:nvPicPr>
            <p:blipFill>
              <a:blip r:embed="rId59"/>
              <a:stretch>
                <a:fillRect/>
              </a:stretch>
            </p:blipFill>
            <p:spPr>
              <a:xfrm>
                <a:off x="767973" y="11453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 name="Rokraksts 104">
                <a:extLst>
                  <a:ext uri="{FF2B5EF4-FFF2-40B4-BE49-F238E27FC236}">
                    <a16:creationId xmlns:a16="http://schemas.microsoft.com/office/drawing/2014/main" id="{C6BDCB8D-662D-4F1B-8831-02B2DCC91306}"/>
                  </a:ext>
                </a:extLst>
              </p14:cNvPr>
              <p14:cNvContentPartPr/>
              <p14:nvPr/>
            </p14:nvContentPartPr>
            <p14:xfrm>
              <a:off x="1733853" y="1130975"/>
              <a:ext cx="360" cy="360"/>
            </p14:xfrm>
          </p:contentPart>
        </mc:Choice>
        <mc:Fallback xmlns="">
          <p:pic>
            <p:nvPicPr>
              <p:cNvPr id="105" name="Rokraksts 104">
                <a:extLst>
                  <a:ext uri="{FF2B5EF4-FFF2-40B4-BE49-F238E27FC236}">
                    <a16:creationId xmlns:a16="http://schemas.microsoft.com/office/drawing/2014/main" id="{C6BDCB8D-662D-4F1B-8831-02B2DCC91306}"/>
                  </a:ext>
                </a:extLst>
              </p:cNvPr>
              <p:cNvPicPr/>
              <p:nvPr/>
            </p:nvPicPr>
            <p:blipFill>
              <a:blip r:embed="rId59"/>
              <a:stretch>
                <a:fillRect/>
              </a:stretch>
            </p:blipFill>
            <p:spPr>
              <a:xfrm>
                <a:off x="1729533" y="11266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6" name="Rokraksts 105">
                <a:extLst>
                  <a:ext uri="{FF2B5EF4-FFF2-40B4-BE49-F238E27FC236}">
                    <a16:creationId xmlns:a16="http://schemas.microsoft.com/office/drawing/2014/main" id="{EB357412-F2D9-4757-B13E-4A73C59BC761}"/>
                  </a:ext>
                </a:extLst>
              </p14:cNvPr>
              <p14:cNvContentPartPr/>
              <p14:nvPr/>
            </p14:nvContentPartPr>
            <p14:xfrm>
              <a:off x="1762653" y="1272095"/>
              <a:ext cx="360" cy="360"/>
            </p14:xfrm>
          </p:contentPart>
        </mc:Choice>
        <mc:Fallback xmlns="">
          <p:pic>
            <p:nvPicPr>
              <p:cNvPr id="106" name="Rokraksts 105">
                <a:extLst>
                  <a:ext uri="{FF2B5EF4-FFF2-40B4-BE49-F238E27FC236}">
                    <a16:creationId xmlns:a16="http://schemas.microsoft.com/office/drawing/2014/main" id="{EB357412-F2D9-4757-B13E-4A73C59BC761}"/>
                  </a:ext>
                </a:extLst>
              </p:cNvPr>
              <p:cNvPicPr/>
              <p:nvPr/>
            </p:nvPicPr>
            <p:blipFill>
              <a:blip r:embed="rId59"/>
              <a:stretch>
                <a:fillRect/>
              </a:stretch>
            </p:blipFill>
            <p:spPr>
              <a:xfrm>
                <a:off x="1758333" y="12677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7" name="Rokraksts 106">
                <a:extLst>
                  <a:ext uri="{FF2B5EF4-FFF2-40B4-BE49-F238E27FC236}">
                    <a16:creationId xmlns:a16="http://schemas.microsoft.com/office/drawing/2014/main" id="{87D6361B-28F2-44B0-8535-E9242C559516}"/>
                  </a:ext>
                </a:extLst>
              </p14:cNvPr>
              <p14:cNvContentPartPr/>
              <p14:nvPr/>
            </p14:nvContentPartPr>
            <p14:xfrm>
              <a:off x="574653" y="925415"/>
              <a:ext cx="360" cy="7920"/>
            </p14:xfrm>
          </p:contentPart>
        </mc:Choice>
        <mc:Fallback xmlns="">
          <p:pic>
            <p:nvPicPr>
              <p:cNvPr id="107" name="Rokraksts 106">
                <a:extLst>
                  <a:ext uri="{FF2B5EF4-FFF2-40B4-BE49-F238E27FC236}">
                    <a16:creationId xmlns:a16="http://schemas.microsoft.com/office/drawing/2014/main" id="{87D6361B-28F2-44B0-8535-E9242C559516}"/>
                  </a:ext>
                </a:extLst>
              </p:cNvPr>
              <p:cNvPicPr/>
              <p:nvPr/>
            </p:nvPicPr>
            <p:blipFill>
              <a:blip r:embed="rId59"/>
              <a:stretch>
                <a:fillRect/>
              </a:stretch>
            </p:blipFill>
            <p:spPr>
              <a:xfrm>
                <a:off x="570333" y="921095"/>
                <a:ext cx="9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3" name="Rokraksts 112">
                <a:extLst>
                  <a:ext uri="{FF2B5EF4-FFF2-40B4-BE49-F238E27FC236}">
                    <a16:creationId xmlns:a16="http://schemas.microsoft.com/office/drawing/2014/main" id="{FFF5D15F-51AA-46B0-9287-8474FEC2313F}"/>
                  </a:ext>
                </a:extLst>
              </p14:cNvPr>
              <p14:cNvContentPartPr/>
              <p14:nvPr/>
            </p14:nvContentPartPr>
            <p14:xfrm>
              <a:off x="8478093" y="1385495"/>
              <a:ext cx="3395880" cy="1963800"/>
            </p14:xfrm>
          </p:contentPart>
        </mc:Choice>
        <mc:Fallback xmlns="">
          <p:pic>
            <p:nvPicPr>
              <p:cNvPr id="113" name="Rokraksts 112">
                <a:extLst>
                  <a:ext uri="{FF2B5EF4-FFF2-40B4-BE49-F238E27FC236}">
                    <a16:creationId xmlns:a16="http://schemas.microsoft.com/office/drawing/2014/main" id="{FFF5D15F-51AA-46B0-9287-8474FEC2313F}"/>
                  </a:ext>
                </a:extLst>
              </p:cNvPr>
              <p:cNvPicPr/>
              <p:nvPr/>
            </p:nvPicPr>
            <p:blipFill>
              <a:blip r:embed="rId65"/>
              <a:stretch>
                <a:fillRect/>
              </a:stretch>
            </p:blipFill>
            <p:spPr>
              <a:xfrm>
                <a:off x="8469452" y="1376497"/>
                <a:ext cx="3413522" cy="1981437"/>
              </a:xfrm>
              <a:prstGeom prst="rect">
                <a:avLst/>
              </a:prstGeom>
            </p:spPr>
          </p:pic>
        </mc:Fallback>
      </mc:AlternateContent>
      <p:sp>
        <p:nvSpPr>
          <p:cNvPr id="3" name="Textfeld 2">
            <a:extLst>
              <a:ext uri="{FF2B5EF4-FFF2-40B4-BE49-F238E27FC236}">
                <a16:creationId xmlns:a16="http://schemas.microsoft.com/office/drawing/2014/main" id="{8677CB6C-5145-D382-F37C-33889967E29E}"/>
              </a:ext>
            </a:extLst>
          </p:cNvPr>
          <p:cNvSpPr txBox="1"/>
          <p:nvPr/>
        </p:nvSpPr>
        <p:spPr>
          <a:xfrm>
            <a:off x="555127" y="105097"/>
            <a:ext cx="10391913" cy="375552"/>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Das oligotrophe Ökosystem der Ostsee war ein einfaches, aber brillantes Meisterwerk der Natur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56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107" name="Rokraksts 106">
                <a:extLst>
                  <a:ext uri="{FF2B5EF4-FFF2-40B4-BE49-F238E27FC236}">
                    <a16:creationId xmlns:a16="http://schemas.microsoft.com/office/drawing/2014/main" id="{58950D41-329A-4FDE-A4A8-7D159A74C407}"/>
                  </a:ext>
                </a:extLst>
              </p14:cNvPr>
              <p14:cNvContentPartPr/>
              <p14:nvPr/>
            </p14:nvContentPartPr>
            <p14:xfrm>
              <a:off x="165745" y="-224440"/>
              <a:ext cx="11723400" cy="4758120"/>
            </p14:xfrm>
          </p:contentPart>
        </mc:Choice>
        <mc:Fallback xmlns="">
          <p:pic>
            <p:nvPicPr>
              <p:cNvPr id="107" name="Rokraksts 106">
                <a:extLst>
                  <a:ext uri="{FF2B5EF4-FFF2-40B4-BE49-F238E27FC236}">
                    <a16:creationId xmlns:a16="http://schemas.microsoft.com/office/drawing/2014/main" id="{58950D41-329A-4FDE-A4A8-7D159A74C407}"/>
                  </a:ext>
                </a:extLst>
              </p:cNvPr>
              <p:cNvPicPr/>
              <p:nvPr/>
            </p:nvPicPr>
            <p:blipFill>
              <a:blip r:embed="rId4"/>
              <a:stretch>
                <a:fillRect/>
              </a:stretch>
            </p:blipFill>
            <p:spPr>
              <a:xfrm>
                <a:off x="130104" y="-260083"/>
                <a:ext cx="11795042" cy="4802763"/>
              </a:xfrm>
              <a:prstGeom prst="rect">
                <a:avLst/>
              </a:prstGeom>
            </p:spPr>
          </p:pic>
        </mc:Fallback>
      </mc:AlternateContent>
      <p:sp>
        <p:nvSpPr>
          <p:cNvPr id="5" name="Textfeld 4">
            <a:extLst>
              <a:ext uri="{FF2B5EF4-FFF2-40B4-BE49-F238E27FC236}">
                <a16:creationId xmlns:a16="http://schemas.microsoft.com/office/drawing/2014/main" id="{4EEB46C4-A414-05D0-3AF0-B8D6B8C44438}"/>
              </a:ext>
            </a:extLst>
          </p:cNvPr>
          <p:cNvSpPr txBox="1"/>
          <p:nvPr/>
        </p:nvSpPr>
        <p:spPr>
          <a:xfrm>
            <a:off x="362122" y="4154958"/>
            <a:ext cx="6096000" cy="923330"/>
          </a:xfrm>
          <a:prstGeom prst="rect">
            <a:avLst/>
          </a:prstGeom>
          <a:noFill/>
        </p:spPr>
        <p:txBody>
          <a:bodyPr wrap="square">
            <a:spAutoFit/>
          </a:bodyPr>
          <a:lstStyle/>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Sonnenenergie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sicherte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das Wachstum von Furcellaria-Algen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Und diese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wiederum verbrauchten die im Wasser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gelösten Düngemittel und setzten Sauerstoff frei</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a:p>
        </p:txBody>
      </p:sp>
      <p:sp>
        <p:nvSpPr>
          <p:cNvPr id="7" name="Textfeld 6">
            <a:extLst>
              <a:ext uri="{FF2B5EF4-FFF2-40B4-BE49-F238E27FC236}">
                <a16:creationId xmlns:a16="http://schemas.microsoft.com/office/drawing/2014/main" id="{59A9C28D-6F4B-5AF8-2C0A-09A3D6946F78}"/>
              </a:ext>
            </a:extLst>
          </p:cNvPr>
          <p:cNvSpPr txBox="1"/>
          <p:nvPr/>
        </p:nvSpPr>
        <p:spPr>
          <a:xfrm>
            <a:off x="362122" y="5171594"/>
            <a:ext cx="5539145" cy="968278"/>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 vom Ufer in die Ostsee geflossene Menge der Düngemittel war gering, aber ausreichend, um das System in Betrieb zu halten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069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a:solidFill>
            <a:schemeClr val="accent4">
              <a:lumMod val="20000"/>
              <a:lumOff val="80000"/>
            </a:schemeClr>
          </a:solidFill>
        </p:spPr>
      </p:pic>
      <mc:AlternateContent xmlns:mc="http://schemas.openxmlformats.org/markup-compatibility/2006" xmlns:p14="http://schemas.microsoft.com/office/powerpoint/2010/main">
        <mc:Choice Requires="p14">
          <p:contentPart p14:bwMode="auto" r:id="rId3">
            <p14:nvContentPartPr>
              <p14:cNvPr id="107" name="Rokraksts 106">
                <a:extLst>
                  <a:ext uri="{FF2B5EF4-FFF2-40B4-BE49-F238E27FC236}">
                    <a16:creationId xmlns:a16="http://schemas.microsoft.com/office/drawing/2014/main" id="{58950D41-329A-4FDE-A4A8-7D159A74C407}"/>
                  </a:ext>
                </a:extLst>
              </p14:cNvPr>
              <p14:cNvContentPartPr/>
              <p14:nvPr/>
            </p14:nvContentPartPr>
            <p14:xfrm>
              <a:off x="165745" y="-224440"/>
              <a:ext cx="11723400" cy="4758120"/>
            </p14:xfrm>
          </p:contentPart>
        </mc:Choice>
        <mc:Fallback xmlns="">
          <p:pic>
            <p:nvPicPr>
              <p:cNvPr id="107" name="Rokraksts 106">
                <a:extLst>
                  <a:ext uri="{FF2B5EF4-FFF2-40B4-BE49-F238E27FC236}">
                    <a16:creationId xmlns:a16="http://schemas.microsoft.com/office/drawing/2014/main" id="{58950D41-329A-4FDE-A4A8-7D159A74C407}"/>
                  </a:ext>
                </a:extLst>
              </p:cNvPr>
              <p:cNvPicPr/>
              <p:nvPr/>
            </p:nvPicPr>
            <p:blipFill>
              <a:blip r:embed="rId4"/>
              <a:stretch>
                <a:fillRect/>
              </a:stretch>
            </p:blipFill>
            <p:spPr>
              <a:xfrm>
                <a:off x="130104" y="-260083"/>
                <a:ext cx="11795042" cy="480276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9" name="Rokraksts 88">
                <a:extLst>
                  <a:ext uri="{FF2B5EF4-FFF2-40B4-BE49-F238E27FC236}">
                    <a16:creationId xmlns:a16="http://schemas.microsoft.com/office/drawing/2014/main" id="{43D918D9-FF73-4225-A089-365DA3C5DD38}"/>
                  </a:ext>
                </a:extLst>
              </p14:cNvPr>
              <p14:cNvContentPartPr/>
              <p14:nvPr/>
            </p14:nvContentPartPr>
            <p14:xfrm>
              <a:off x="3248880" y="2974880"/>
              <a:ext cx="8943120" cy="3480120"/>
            </p14:xfrm>
          </p:contentPart>
        </mc:Choice>
        <mc:Fallback>
          <p:pic>
            <p:nvPicPr>
              <p:cNvPr id="89" name="Rokraksts 88">
                <a:extLst>
                  <a:ext uri="{FF2B5EF4-FFF2-40B4-BE49-F238E27FC236}">
                    <a16:creationId xmlns:a16="http://schemas.microsoft.com/office/drawing/2014/main" id="{43D918D9-FF73-4225-A089-365DA3C5DD38}"/>
                  </a:ext>
                </a:extLst>
              </p:cNvPr>
              <p:cNvPicPr/>
              <p:nvPr/>
            </p:nvPicPr>
            <p:blipFill>
              <a:blip r:embed="rId6"/>
              <a:stretch>
                <a:fillRect/>
              </a:stretch>
            </p:blipFill>
            <p:spPr>
              <a:xfrm>
                <a:off x="3239880" y="2965880"/>
                <a:ext cx="8969760" cy="3497760"/>
              </a:xfrm>
              <a:prstGeom prst="rect">
                <a:avLst/>
              </a:prstGeom>
            </p:spPr>
          </p:pic>
        </mc:Fallback>
      </mc:AlternateContent>
      <p:sp>
        <p:nvSpPr>
          <p:cNvPr id="3" name="Textfeld 2">
            <a:extLst>
              <a:ext uri="{FF2B5EF4-FFF2-40B4-BE49-F238E27FC236}">
                <a16:creationId xmlns:a16="http://schemas.microsoft.com/office/drawing/2014/main" id="{1654D95E-E4AC-A902-9544-8BBA969D107D}"/>
              </a:ext>
            </a:extLst>
          </p:cNvPr>
          <p:cNvSpPr txBox="1"/>
          <p:nvPr/>
        </p:nvSpPr>
        <p:spPr>
          <a:xfrm>
            <a:off x="165745" y="5182334"/>
            <a:ext cx="4309533" cy="646331"/>
          </a:xfrm>
          <a:prstGeom prst="rect">
            <a:avLst/>
          </a:prstGeom>
          <a:noFill/>
        </p:spPr>
        <p:txBody>
          <a:bodyPr wrap="square">
            <a:spAutoFit/>
          </a:bodyPr>
          <a:lstStyle/>
          <a:p>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E</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solches System könnte unbegrenzt lange einwandfrei funktionieren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6">
                  <a:lumMod val="75000"/>
                </a:schemeClr>
              </a:solidFill>
            </a:endParaRPr>
          </a:p>
        </p:txBody>
      </p:sp>
    </p:spTree>
    <p:extLst>
      <p:ext uri="{BB962C8B-B14F-4D97-AF65-F5344CB8AC3E}">
        <p14:creationId xmlns:p14="http://schemas.microsoft.com/office/powerpoint/2010/main" val="227414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58" name="Rokraksts 57">
                <a:extLst>
                  <a:ext uri="{FF2B5EF4-FFF2-40B4-BE49-F238E27FC236}">
                    <a16:creationId xmlns:a16="http://schemas.microsoft.com/office/drawing/2014/main" id="{E4DC465F-2056-41B3-9ED4-A7F685A09E5E}"/>
                  </a:ext>
                </a:extLst>
              </p14:cNvPr>
              <p14:cNvContentPartPr/>
              <p14:nvPr/>
            </p14:nvContentPartPr>
            <p14:xfrm>
              <a:off x="165745" y="-224440"/>
              <a:ext cx="11723400" cy="4758120"/>
            </p14:xfrm>
          </p:contentPart>
        </mc:Choice>
        <mc:Fallback xmlns="">
          <p:pic>
            <p:nvPicPr>
              <p:cNvPr id="58" name="Rokraksts 57">
                <a:extLst>
                  <a:ext uri="{FF2B5EF4-FFF2-40B4-BE49-F238E27FC236}">
                    <a16:creationId xmlns:a16="http://schemas.microsoft.com/office/drawing/2014/main" id="{E4DC465F-2056-41B3-9ED4-A7F685A09E5E}"/>
                  </a:ext>
                </a:extLst>
              </p:cNvPr>
              <p:cNvPicPr/>
              <p:nvPr/>
            </p:nvPicPr>
            <p:blipFill>
              <a:blip r:embed="rId4"/>
              <a:stretch>
                <a:fillRect/>
              </a:stretch>
            </p:blipFill>
            <p:spPr>
              <a:xfrm>
                <a:off x="130104" y="-260083"/>
                <a:ext cx="11795042" cy="48027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Rokraksts 56">
                <a:extLst>
                  <a:ext uri="{FF2B5EF4-FFF2-40B4-BE49-F238E27FC236}">
                    <a16:creationId xmlns:a16="http://schemas.microsoft.com/office/drawing/2014/main" id="{38DBCAC0-61F8-4F1D-94C4-FF7D46D5737B}"/>
                  </a:ext>
                </a:extLst>
              </p14:cNvPr>
              <p14:cNvContentPartPr/>
              <p14:nvPr/>
            </p14:nvContentPartPr>
            <p14:xfrm>
              <a:off x="3180385" y="2997200"/>
              <a:ext cx="8943120" cy="3480120"/>
            </p14:xfrm>
          </p:contentPart>
        </mc:Choice>
        <mc:Fallback xmlns="">
          <p:pic>
            <p:nvPicPr>
              <p:cNvPr id="57" name="Rokraksts 56">
                <a:extLst>
                  <a:ext uri="{FF2B5EF4-FFF2-40B4-BE49-F238E27FC236}">
                    <a16:creationId xmlns:a16="http://schemas.microsoft.com/office/drawing/2014/main" id="{38DBCAC0-61F8-4F1D-94C4-FF7D46D5737B}"/>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p:sp>
        <p:nvSpPr>
          <p:cNvPr id="5" name="Textfeld 4">
            <a:extLst>
              <a:ext uri="{FF2B5EF4-FFF2-40B4-BE49-F238E27FC236}">
                <a16:creationId xmlns:a16="http://schemas.microsoft.com/office/drawing/2014/main" id="{2520124D-D806-6A58-7D9B-1D3626EA056C}"/>
              </a:ext>
            </a:extLst>
          </p:cNvPr>
          <p:cNvSpPr txBox="1"/>
          <p:nvPr/>
        </p:nvSpPr>
        <p:spPr>
          <a:xfrm>
            <a:off x="68495" y="5830989"/>
            <a:ext cx="4992535" cy="646331"/>
          </a:xfrm>
          <a:prstGeom prst="rect">
            <a:avLst/>
          </a:prstGeom>
          <a:noFill/>
        </p:spPr>
        <p:txBody>
          <a:bodyPr wrap="square">
            <a:spAutoFit/>
          </a:bodyPr>
          <a:lstStyle/>
          <a:p>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 Fischreichtum der Ostsee war eine wichtige Nahrungsquelle für die Küstenbevölkerung</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6">
                  <a:lumMod val="75000"/>
                </a:schemeClr>
              </a:solidFill>
            </a:endParaRPr>
          </a:p>
        </p:txBody>
      </p:sp>
    </p:spTree>
    <p:extLst>
      <p:ext uri="{BB962C8B-B14F-4D97-AF65-F5344CB8AC3E}">
        <p14:creationId xmlns:p14="http://schemas.microsoft.com/office/powerpoint/2010/main" val="388492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C2BA0425-B594-48B4-88B8-523F1F0AED2F}"/>
              </a:ext>
            </a:extLst>
          </p:cNvPr>
          <p:cNvPicPr>
            <a:picLocks noChangeAspect="1"/>
          </p:cNvPicPr>
          <p:nvPr/>
        </p:nvPicPr>
        <p:blipFill rotWithShape="1">
          <a:blip r:embed="rId2"/>
          <a:srcRect l="12426" t="7712" r="14265" b="7190"/>
          <a:stretch/>
        </p:blipFill>
        <p:spPr>
          <a:xfrm>
            <a:off x="1438834" y="224118"/>
            <a:ext cx="8937813" cy="5836023"/>
          </a:xfrm>
          <a:prstGeom prst="rect">
            <a:avLst/>
          </a:prstGeom>
        </p:spPr>
      </p:pic>
      <p:sp>
        <p:nvSpPr>
          <p:cNvPr id="7" name="Textfeld 6">
            <a:extLst>
              <a:ext uri="{FF2B5EF4-FFF2-40B4-BE49-F238E27FC236}">
                <a16:creationId xmlns:a16="http://schemas.microsoft.com/office/drawing/2014/main" id="{9F65FA9E-C016-AA13-D74E-486B9D387DE9}"/>
              </a:ext>
            </a:extLst>
          </p:cNvPr>
          <p:cNvSpPr txBox="1"/>
          <p:nvPr/>
        </p:nvSpPr>
        <p:spPr>
          <a:xfrm>
            <a:off x="4394200" y="224118"/>
            <a:ext cx="6096000" cy="369332"/>
          </a:xfrm>
          <a:prstGeom prst="rect">
            <a:avLst/>
          </a:prstGeom>
          <a:noFill/>
        </p:spPr>
        <p:txBody>
          <a:bodyPr wrap="square">
            <a:spAutoFit/>
          </a:bodyPr>
          <a:lstStyle/>
          <a:p>
            <a:r>
              <a:rPr lang="lv-LV" b="1"/>
              <a:t>Fischmarkt, Liepāja, 1936</a:t>
            </a:r>
            <a:endParaRPr lang="de-DE"/>
          </a:p>
        </p:txBody>
      </p:sp>
      <p:sp>
        <p:nvSpPr>
          <p:cNvPr id="10" name="Textfeld 9">
            <a:extLst>
              <a:ext uri="{FF2B5EF4-FFF2-40B4-BE49-F238E27FC236}">
                <a16:creationId xmlns:a16="http://schemas.microsoft.com/office/drawing/2014/main" id="{1F5EBE7B-0263-B95E-9027-AF0E1D0A7E5A}"/>
              </a:ext>
            </a:extLst>
          </p:cNvPr>
          <p:cNvSpPr txBox="1"/>
          <p:nvPr/>
        </p:nvSpPr>
        <p:spPr>
          <a:xfrm>
            <a:off x="3107265" y="6155267"/>
            <a:ext cx="6129867" cy="369332"/>
          </a:xfrm>
          <a:prstGeom prst="rect">
            <a:avLst/>
          </a:prstGeom>
          <a:noFill/>
        </p:spPr>
        <p:txBody>
          <a:bodyPr wrap="square" rtlCol="0">
            <a:spAutoFit/>
          </a:bodyPr>
          <a:lstStyle/>
          <a:p>
            <a:r>
              <a:rPr lang="de-DE" b="1">
                <a:solidFill>
                  <a:schemeClr val="accent6">
                    <a:lumMod val="75000"/>
                  </a:schemeClr>
                </a:solidFill>
              </a:rPr>
              <a:t>Der Fischfang war gleichzeitig eine wichtige Verdienstquelle. </a:t>
            </a:r>
          </a:p>
        </p:txBody>
      </p:sp>
    </p:spTree>
    <p:extLst>
      <p:ext uri="{BB962C8B-B14F-4D97-AF65-F5344CB8AC3E}">
        <p14:creationId xmlns:p14="http://schemas.microsoft.com/office/powerpoint/2010/main" val="404583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58" name="Rokraksts 57">
                <a:extLst>
                  <a:ext uri="{FF2B5EF4-FFF2-40B4-BE49-F238E27FC236}">
                    <a16:creationId xmlns:a16="http://schemas.microsoft.com/office/drawing/2014/main" id="{E4DC465F-2056-41B3-9ED4-A7F685A09E5E}"/>
                  </a:ext>
                </a:extLst>
              </p14:cNvPr>
              <p14:cNvContentPartPr/>
              <p14:nvPr/>
            </p14:nvContentPartPr>
            <p14:xfrm>
              <a:off x="165745" y="-224440"/>
              <a:ext cx="11723400" cy="4758120"/>
            </p14:xfrm>
          </p:contentPart>
        </mc:Choice>
        <mc:Fallback xmlns="">
          <p:pic>
            <p:nvPicPr>
              <p:cNvPr id="58" name="Rokraksts 57">
                <a:extLst>
                  <a:ext uri="{FF2B5EF4-FFF2-40B4-BE49-F238E27FC236}">
                    <a16:creationId xmlns:a16="http://schemas.microsoft.com/office/drawing/2014/main" id="{E4DC465F-2056-41B3-9ED4-A7F685A09E5E}"/>
                  </a:ext>
                </a:extLst>
              </p:cNvPr>
              <p:cNvPicPr/>
              <p:nvPr/>
            </p:nvPicPr>
            <p:blipFill>
              <a:blip r:embed="rId4"/>
              <a:stretch>
                <a:fillRect/>
              </a:stretch>
            </p:blipFill>
            <p:spPr>
              <a:xfrm>
                <a:off x="130104" y="-260083"/>
                <a:ext cx="11795042" cy="48027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Rokraksts 56">
                <a:extLst>
                  <a:ext uri="{FF2B5EF4-FFF2-40B4-BE49-F238E27FC236}">
                    <a16:creationId xmlns:a16="http://schemas.microsoft.com/office/drawing/2014/main" id="{38DBCAC0-61F8-4F1D-94C4-FF7D46D5737B}"/>
                  </a:ext>
                </a:extLst>
              </p14:cNvPr>
              <p14:cNvContentPartPr/>
              <p14:nvPr/>
            </p14:nvContentPartPr>
            <p14:xfrm>
              <a:off x="3180385" y="2997200"/>
              <a:ext cx="8943120" cy="3480120"/>
            </p14:xfrm>
          </p:contentPart>
        </mc:Choice>
        <mc:Fallback xmlns="">
          <p:pic>
            <p:nvPicPr>
              <p:cNvPr id="57" name="Rokraksts 56">
                <a:extLst>
                  <a:ext uri="{FF2B5EF4-FFF2-40B4-BE49-F238E27FC236}">
                    <a16:creationId xmlns:a16="http://schemas.microsoft.com/office/drawing/2014/main" id="{38DBCAC0-61F8-4F1D-94C4-FF7D46D5737B}"/>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p:sp>
        <p:nvSpPr>
          <p:cNvPr id="3" name="Textfeld 2">
            <a:extLst>
              <a:ext uri="{FF2B5EF4-FFF2-40B4-BE49-F238E27FC236}">
                <a16:creationId xmlns:a16="http://schemas.microsoft.com/office/drawing/2014/main" id="{3F9B5121-1A3F-BC19-7846-4947B59C9CB0}"/>
              </a:ext>
            </a:extLst>
          </p:cNvPr>
          <p:cNvSpPr txBox="1"/>
          <p:nvPr/>
        </p:nvSpPr>
        <p:spPr>
          <a:xfrm>
            <a:off x="68495" y="4845287"/>
            <a:ext cx="3713922" cy="968278"/>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Durch</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intensive Landwirtschaft</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gelangen jedoch immer mehr Düngemittel ins Meer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feld 5">
            <a:extLst>
              <a:ext uri="{FF2B5EF4-FFF2-40B4-BE49-F238E27FC236}">
                <a16:creationId xmlns:a16="http://schemas.microsoft.com/office/drawing/2014/main" id="{5056C110-8EAE-8933-D0FF-2479E7EBA368}"/>
              </a:ext>
            </a:extLst>
          </p:cNvPr>
          <p:cNvSpPr txBox="1"/>
          <p:nvPr/>
        </p:nvSpPr>
        <p:spPr>
          <a:xfrm>
            <a:off x="68495" y="5817141"/>
            <a:ext cx="5071396" cy="968278"/>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Das Meeresökosystem war jedoch einfach, widerstandsfähig und effizient und wandelte diesen Dünger weiterhin in wertvolle Nahrung um</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7209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D2A17ED-7D4A-421A-B26A-85013608FBAD}"/>
              </a:ext>
            </a:extLst>
          </p:cNvPr>
          <p:cNvSpPr>
            <a:spLocks noGrp="1"/>
          </p:cNvSpPr>
          <p:nvPr>
            <p:ph type="title"/>
          </p:nvPr>
        </p:nvSpPr>
        <p:spPr>
          <a:xfrm>
            <a:off x="146921" y="205193"/>
            <a:ext cx="2827635" cy="1649506"/>
          </a:xfrm>
        </p:spPr>
        <p:txBody>
          <a:bodyPr>
            <a:normAutofit/>
          </a:bodyPr>
          <a:lstStyle/>
          <a:p>
            <a:r>
              <a:rPr lang="lv-LV" sz="2400" b="1" dirty="0" err="1">
                <a:latin typeface="+mn-lt"/>
              </a:rPr>
              <a:t>Dorschfang</a:t>
            </a:r>
            <a:r>
              <a:rPr lang="lv-LV" sz="2400" b="1" dirty="0">
                <a:latin typeface="+mn-lt"/>
              </a:rPr>
              <a:t> 1970-80</a:t>
            </a:r>
            <a:br>
              <a:rPr lang="lv-LV" sz="2400" b="1" dirty="0">
                <a:latin typeface="+mn-lt"/>
              </a:rPr>
            </a:br>
            <a:r>
              <a:rPr lang="lv-LV" sz="2000" b="1" dirty="0">
                <a:latin typeface="+mn-lt"/>
              </a:rPr>
              <a:t>Foto – Arvīds Mitrēvics</a:t>
            </a:r>
          </a:p>
        </p:txBody>
      </p:sp>
      <p:pic>
        <p:nvPicPr>
          <p:cNvPr id="4" name="Satura vietturis 3">
            <a:extLst>
              <a:ext uri="{FF2B5EF4-FFF2-40B4-BE49-F238E27FC236}">
                <a16:creationId xmlns:a16="http://schemas.microsoft.com/office/drawing/2014/main" id="{5865A2E4-A7E7-49AC-933A-9A7ABA7690A3}"/>
              </a:ext>
            </a:extLst>
          </p:cNvPr>
          <p:cNvPicPr>
            <a:picLocks noGrp="1" noChangeAspect="1"/>
          </p:cNvPicPr>
          <p:nvPr>
            <p:ph idx="1"/>
          </p:nvPr>
        </p:nvPicPr>
        <p:blipFill>
          <a:blip r:embed="rId2"/>
          <a:stretch>
            <a:fillRect/>
          </a:stretch>
        </p:blipFill>
        <p:spPr>
          <a:xfrm>
            <a:off x="3369340" y="11271"/>
            <a:ext cx="5625247" cy="6846729"/>
          </a:xfrm>
          <a:prstGeom prst="rect">
            <a:avLst/>
          </a:prstGeom>
        </p:spPr>
      </p:pic>
      <p:sp>
        <p:nvSpPr>
          <p:cNvPr id="5" name="Textfeld 4">
            <a:extLst>
              <a:ext uri="{FF2B5EF4-FFF2-40B4-BE49-F238E27FC236}">
                <a16:creationId xmlns:a16="http://schemas.microsoft.com/office/drawing/2014/main" id="{CA91A526-4730-0AB4-79B9-E86E80FED30D}"/>
              </a:ext>
            </a:extLst>
          </p:cNvPr>
          <p:cNvSpPr txBox="1"/>
          <p:nvPr/>
        </p:nvSpPr>
        <p:spPr>
          <a:xfrm>
            <a:off x="9270838" y="3054927"/>
            <a:ext cx="2692400" cy="2153731"/>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Allerdings waren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bereits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kleine Anzeichen einer Wasserüberdüngung erkennbar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denn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der warmen Jahreszeit k</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nnte das Meerwasser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durchaus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stärker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blühen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4722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Rokraksts 30">
                <a:extLst>
                  <a:ext uri="{FF2B5EF4-FFF2-40B4-BE49-F238E27FC236}">
                    <a16:creationId xmlns:a16="http://schemas.microsoft.com/office/drawing/2014/main" id="{C9D6C04A-9D7A-4AB0-A044-F709759EA012}"/>
                  </a:ext>
                </a:extLst>
              </p14:cNvPr>
              <p14:cNvContentPartPr/>
              <p14:nvPr/>
            </p14:nvContentPartPr>
            <p14:xfrm>
              <a:off x="3180385" y="2997200"/>
              <a:ext cx="8943120" cy="3480120"/>
            </p14:xfrm>
          </p:contentPart>
        </mc:Choice>
        <mc:Fallback xmlns="">
          <p:pic>
            <p:nvPicPr>
              <p:cNvPr id="31" name="Rokraksts 30">
                <a:extLst>
                  <a:ext uri="{FF2B5EF4-FFF2-40B4-BE49-F238E27FC236}">
                    <a16:creationId xmlns:a16="http://schemas.microsoft.com/office/drawing/2014/main" id="{C9D6C04A-9D7A-4AB0-A044-F709759EA012}"/>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Rokraksts 29">
                <a:extLst>
                  <a:ext uri="{FF2B5EF4-FFF2-40B4-BE49-F238E27FC236}">
                    <a16:creationId xmlns:a16="http://schemas.microsoft.com/office/drawing/2014/main" id="{36F2C7CC-A23D-476F-B0E4-D1E1CCF93EB0}"/>
                  </a:ext>
                </a:extLst>
              </p14:cNvPr>
              <p14:cNvContentPartPr/>
              <p14:nvPr/>
            </p14:nvContentPartPr>
            <p14:xfrm>
              <a:off x="4149145" y="2435960"/>
              <a:ext cx="7913520" cy="1301760"/>
            </p14:xfrm>
          </p:contentPart>
        </mc:Choice>
        <mc:Fallback xmlns="">
          <p:pic>
            <p:nvPicPr>
              <p:cNvPr id="30" name="Rokraksts 29">
                <a:extLst>
                  <a:ext uri="{FF2B5EF4-FFF2-40B4-BE49-F238E27FC236}">
                    <a16:creationId xmlns:a16="http://schemas.microsoft.com/office/drawing/2014/main" id="{36F2C7CC-A23D-476F-B0E4-D1E1CCF93EB0}"/>
                  </a:ext>
                </a:extLst>
              </p:cNvPr>
              <p:cNvPicPr/>
              <p:nvPr/>
            </p:nvPicPr>
            <p:blipFill>
              <a:blip r:embed="rId12"/>
              <a:stretch>
                <a:fillRect/>
              </a:stretch>
            </p:blipFill>
            <p:spPr>
              <a:xfrm>
                <a:off x="4113505" y="2400320"/>
                <a:ext cx="7985160" cy="1346400"/>
              </a:xfrm>
              <a:prstGeom prst="rect">
                <a:avLst/>
              </a:prstGeom>
            </p:spPr>
          </p:pic>
        </mc:Fallback>
      </mc:AlternateContent>
      <p:sp>
        <p:nvSpPr>
          <p:cNvPr id="6" name="Textfeld 5">
            <a:extLst>
              <a:ext uri="{FF2B5EF4-FFF2-40B4-BE49-F238E27FC236}">
                <a16:creationId xmlns:a16="http://schemas.microsoft.com/office/drawing/2014/main" id="{12E53156-B488-9B98-5E5F-AD3E7B7D749D}"/>
              </a:ext>
            </a:extLst>
          </p:cNvPr>
          <p:cNvSpPr txBox="1"/>
          <p:nvPr/>
        </p:nvSpPr>
        <p:spPr>
          <a:xfrm>
            <a:off x="165745" y="5064372"/>
            <a:ext cx="3490242" cy="1477328"/>
          </a:xfrm>
          <a:prstGeom prst="rect">
            <a:avLst/>
          </a:prstGeom>
          <a:noFill/>
        </p:spPr>
        <p:txBody>
          <a:bodyPr wrap="square">
            <a:spAutoFit/>
          </a:bodyPr>
          <a:lstStyle/>
          <a:p>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 Zufluss von Düngemitteln nahm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weiter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zu,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der Folge verrichteten</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die Mitglieder des Meeresökosystems ihre Arbeit noch fleißiger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b="1">
              <a:solidFill>
                <a:schemeClr val="accent6">
                  <a:lumMod val="75000"/>
                </a:schemeClr>
              </a:solidFill>
            </a:endParaRPr>
          </a:p>
        </p:txBody>
      </p:sp>
    </p:spTree>
    <p:extLst>
      <p:ext uri="{BB962C8B-B14F-4D97-AF65-F5344CB8AC3E}">
        <p14:creationId xmlns:p14="http://schemas.microsoft.com/office/powerpoint/2010/main" val="127535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p:sp>
        <p:nvSpPr>
          <p:cNvPr id="3" name="Textfeld 2">
            <a:extLst>
              <a:ext uri="{FF2B5EF4-FFF2-40B4-BE49-F238E27FC236}">
                <a16:creationId xmlns:a16="http://schemas.microsoft.com/office/drawing/2014/main" id="{28935291-EA5F-C237-56DC-6A1DB1821472}"/>
              </a:ext>
            </a:extLst>
          </p:cNvPr>
          <p:cNvSpPr txBox="1"/>
          <p:nvPr/>
        </p:nvSpPr>
        <p:spPr>
          <a:xfrm>
            <a:off x="2022980" y="163545"/>
            <a:ext cx="8715805" cy="2757871"/>
          </a:xfrm>
          <a:prstGeom prst="rect">
            <a:avLst/>
          </a:prstGeom>
          <a:noFill/>
        </p:spPr>
        <p:txBody>
          <a:bodyPr wrap="square">
            <a:spAutoFit/>
          </a:bodyPr>
          <a:lstStyle/>
          <a:p>
            <a:pPr>
              <a:lnSpc>
                <a:spcPct val="107000"/>
              </a:lnSpc>
              <a:spcAft>
                <a:spcPts val="800"/>
              </a:spcAft>
            </a:pP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D</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ie Miesmuscheln filterten fleißig die vermehrten Kleinlebewesen und hielten das Wasser transparent</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Da</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das transparente Wasser reichlich Sonnenlicht durchließ, k</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nnten die Furcellaria-Algen üppig wachsen, de</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nn</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sie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verbrauchten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den ins Meer eingebrachten NPK-Dünger (Stickstoff, Kalium, Phosphor)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D</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er Hering laiche weiter, indem er die Fucellaria - Wiesen mit Rogenperlen besäte</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Er konnte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sicher</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sein</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dass das sauerstoffreiche Salzwasser deren Entwicklung</a:t>
            </a: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förderte.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Flundern k</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nnten sich an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den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Miesmuscheln erfreuen.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Und alles war fast ideal.</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156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B95DF7-FAA1-476D-B559-412DE8FCD417}"/>
              </a:ext>
            </a:extLst>
          </p:cNvPr>
          <p:cNvSpPr>
            <a:spLocks noGrp="1"/>
          </p:cNvSpPr>
          <p:nvPr>
            <p:ph type="title"/>
          </p:nvPr>
        </p:nvSpPr>
        <p:spPr/>
        <p:txBody>
          <a:bodyPr/>
          <a:lstStyle/>
          <a:p>
            <a:endParaRPr lang="en-US" dirty="0"/>
          </a:p>
        </p:txBody>
      </p:sp>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Rokraksts 30">
                <a:extLst>
                  <a:ext uri="{FF2B5EF4-FFF2-40B4-BE49-F238E27FC236}">
                    <a16:creationId xmlns:a16="http://schemas.microsoft.com/office/drawing/2014/main" id="{C9D6C04A-9D7A-4AB0-A044-F709759EA012}"/>
                  </a:ext>
                </a:extLst>
              </p14:cNvPr>
              <p14:cNvContentPartPr/>
              <p14:nvPr/>
            </p14:nvContentPartPr>
            <p14:xfrm>
              <a:off x="3180385" y="2997200"/>
              <a:ext cx="8943120" cy="3480120"/>
            </p14:xfrm>
          </p:contentPart>
        </mc:Choice>
        <mc:Fallback xmlns="">
          <p:pic>
            <p:nvPicPr>
              <p:cNvPr id="31" name="Rokraksts 30">
                <a:extLst>
                  <a:ext uri="{FF2B5EF4-FFF2-40B4-BE49-F238E27FC236}">
                    <a16:creationId xmlns:a16="http://schemas.microsoft.com/office/drawing/2014/main" id="{C9D6C04A-9D7A-4AB0-A044-F709759EA012}"/>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Rokraksts 29">
                <a:extLst>
                  <a:ext uri="{FF2B5EF4-FFF2-40B4-BE49-F238E27FC236}">
                    <a16:creationId xmlns:a16="http://schemas.microsoft.com/office/drawing/2014/main" id="{36F2C7CC-A23D-476F-B0E4-D1E1CCF93EB0}"/>
                  </a:ext>
                </a:extLst>
              </p14:cNvPr>
              <p14:cNvContentPartPr/>
              <p14:nvPr/>
            </p14:nvContentPartPr>
            <p14:xfrm>
              <a:off x="4149145" y="2435960"/>
              <a:ext cx="7913520" cy="1301760"/>
            </p14:xfrm>
          </p:contentPart>
        </mc:Choice>
        <mc:Fallback xmlns="">
          <p:pic>
            <p:nvPicPr>
              <p:cNvPr id="30" name="Rokraksts 29">
                <a:extLst>
                  <a:ext uri="{FF2B5EF4-FFF2-40B4-BE49-F238E27FC236}">
                    <a16:creationId xmlns:a16="http://schemas.microsoft.com/office/drawing/2014/main" id="{36F2C7CC-A23D-476F-B0E4-D1E1CCF93EB0}"/>
                  </a:ext>
                </a:extLst>
              </p:cNvPr>
              <p:cNvPicPr/>
              <p:nvPr/>
            </p:nvPicPr>
            <p:blipFill>
              <a:blip r:embed="rId12"/>
              <a:stretch>
                <a:fillRect/>
              </a:stretch>
            </p:blipFill>
            <p:spPr>
              <a:xfrm>
                <a:off x="4113505" y="2400320"/>
                <a:ext cx="7985160" cy="1346400"/>
              </a:xfrm>
              <a:prstGeom prst="rect">
                <a:avLst/>
              </a:prstGeom>
            </p:spPr>
          </p:pic>
        </mc:Fallback>
      </mc:AlternateContent>
      <p:sp>
        <p:nvSpPr>
          <p:cNvPr id="5" name="Textfeld 4">
            <a:extLst>
              <a:ext uri="{FF2B5EF4-FFF2-40B4-BE49-F238E27FC236}">
                <a16:creationId xmlns:a16="http://schemas.microsoft.com/office/drawing/2014/main" id="{EF26C142-6D3E-5EA2-EE76-FD57417B7388}"/>
              </a:ext>
            </a:extLst>
          </p:cNvPr>
          <p:cNvSpPr txBox="1"/>
          <p:nvPr/>
        </p:nvSpPr>
        <p:spPr>
          <a:xfrm>
            <a:off x="165745" y="5427598"/>
            <a:ext cx="4101455" cy="1264642"/>
          </a:xfrm>
          <a:prstGeom prst="rect">
            <a:avLst/>
          </a:prstGeom>
          <a:noFill/>
        </p:spPr>
        <p:txBody>
          <a:bodyPr wrap="square">
            <a:spAutoFit/>
          </a:bodyPr>
          <a:lstStyle/>
          <a:p>
            <a:pPr>
              <a:lnSpc>
                <a:spcPct val="107000"/>
              </a:lnSpc>
              <a:spcAft>
                <a:spcPts val="800"/>
              </a:spcAft>
            </a:pP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Wie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inzwischen deutlich geworden ist</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liegt der Schlüssel zu diesem System in der Leistung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Furcellaria -Algen und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 </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Miesmuscheln</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4935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2702194" y="328383"/>
              <a:ext cx="5766891" cy="6290878"/>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3"/>
              <a:stretch>
                <a:fillRect/>
              </a:stretch>
            </p:blipFill>
            <p:spPr>
              <a:xfrm>
                <a:off x="2692834" y="319023"/>
                <a:ext cx="5785611" cy="6309598"/>
              </a:xfrm>
              <a:prstGeom prst="rect">
                <a:avLst/>
              </a:prstGeom>
            </p:spPr>
          </p:pic>
        </mc:Fallback>
      </mc:AlternateContent>
      <p:sp>
        <p:nvSpPr>
          <p:cNvPr id="2" name="Textfeld 1">
            <a:extLst>
              <a:ext uri="{FF2B5EF4-FFF2-40B4-BE49-F238E27FC236}">
                <a16:creationId xmlns:a16="http://schemas.microsoft.com/office/drawing/2014/main" id="{EBC6623F-DE0D-A30E-4FB8-C676858E1703}"/>
              </a:ext>
            </a:extLst>
          </p:cNvPr>
          <p:cNvSpPr txBox="1"/>
          <p:nvPr/>
        </p:nvSpPr>
        <p:spPr>
          <a:xfrm>
            <a:off x="784494" y="812800"/>
            <a:ext cx="3835400" cy="646331"/>
          </a:xfrm>
          <a:prstGeom prst="rect">
            <a:avLst/>
          </a:prstGeom>
          <a:noFill/>
        </p:spPr>
        <p:txBody>
          <a:bodyPr wrap="square" rtlCol="0">
            <a:spAutoFit/>
          </a:bodyPr>
          <a:lstStyle/>
          <a:p>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Unsere Ostsee – </a:t>
            </a: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 Umriss der modernen Ostsee</a:t>
            </a:r>
            <a:endParaRPr lang="de-DE" b="1">
              <a:solidFill>
                <a:schemeClr val="accent1">
                  <a:lumMod val="75000"/>
                </a:schemeClr>
              </a:solidFill>
            </a:endParaRPr>
          </a:p>
        </p:txBody>
      </p:sp>
    </p:spTree>
    <p:extLst>
      <p:ext uri="{BB962C8B-B14F-4D97-AF65-F5344CB8AC3E}">
        <p14:creationId xmlns:p14="http://schemas.microsoft.com/office/powerpoint/2010/main" val="1024589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Rokraksts 30">
                <a:extLst>
                  <a:ext uri="{FF2B5EF4-FFF2-40B4-BE49-F238E27FC236}">
                    <a16:creationId xmlns:a16="http://schemas.microsoft.com/office/drawing/2014/main" id="{C9D6C04A-9D7A-4AB0-A044-F709759EA012}"/>
                  </a:ext>
                </a:extLst>
              </p14:cNvPr>
              <p14:cNvContentPartPr/>
              <p14:nvPr/>
            </p14:nvContentPartPr>
            <p14:xfrm>
              <a:off x="3180385" y="2997200"/>
              <a:ext cx="8943120" cy="3480120"/>
            </p14:xfrm>
          </p:contentPart>
        </mc:Choice>
        <mc:Fallback xmlns="">
          <p:pic>
            <p:nvPicPr>
              <p:cNvPr id="31" name="Rokraksts 30">
                <a:extLst>
                  <a:ext uri="{FF2B5EF4-FFF2-40B4-BE49-F238E27FC236}">
                    <a16:creationId xmlns:a16="http://schemas.microsoft.com/office/drawing/2014/main" id="{C9D6C04A-9D7A-4AB0-A044-F709759EA012}"/>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Rokraksts 29">
                <a:extLst>
                  <a:ext uri="{FF2B5EF4-FFF2-40B4-BE49-F238E27FC236}">
                    <a16:creationId xmlns:a16="http://schemas.microsoft.com/office/drawing/2014/main" id="{36F2C7CC-A23D-476F-B0E4-D1E1CCF93EB0}"/>
                  </a:ext>
                </a:extLst>
              </p14:cNvPr>
              <p14:cNvContentPartPr/>
              <p14:nvPr/>
            </p14:nvContentPartPr>
            <p14:xfrm>
              <a:off x="4149145" y="2435960"/>
              <a:ext cx="7913520" cy="1301760"/>
            </p14:xfrm>
          </p:contentPart>
        </mc:Choice>
        <mc:Fallback xmlns="">
          <p:pic>
            <p:nvPicPr>
              <p:cNvPr id="30" name="Rokraksts 29">
                <a:extLst>
                  <a:ext uri="{FF2B5EF4-FFF2-40B4-BE49-F238E27FC236}">
                    <a16:creationId xmlns:a16="http://schemas.microsoft.com/office/drawing/2014/main" id="{36F2C7CC-A23D-476F-B0E4-D1E1CCF93EB0}"/>
                  </a:ext>
                </a:extLst>
              </p:cNvPr>
              <p:cNvPicPr/>
              <p:nvPr/>
            </p:nvPicPr>
            <p:blipFill>
              <a:blip r:embed="rId12"/>
              <a:stretch>
                <a:fillRect/>
              </a:stretch>
            </p:blipFill>
            <p:spPr>
              <a:xfrm>
                <a:off x="4113505" y="2400320"/>
                <a:ext cx="7985160" cy="1346400"/>
              </a:xfrm>
              <a:prstGeom prst="rect">
                <a:avLst/>
              </a:prstGeom>
            </p:spPr>
          </p:pic>
        </mc:Fallback>
      </mc:AlternateContent>
      <p:sp>
        <p:nvSpPr>
          <p:cNvPr id="5" name="Ovāls 4">
            <a:extLst>
              <a:ext uri="{FF2B5EF4-FFF2-40B4-BE49-F238E27FC236}">
                <a16:creationId xmlns:a16="http://schemas.microsoft.com/office/drawing/2014/main" id="{FC340D75-A782-4591-9F10-463D22B9F270}"/>
              </a:ext>
            </a:extLst>
          </p:cNvPr>
          <p:cNvSpPr/>
          <p:nvPr/>
        </p:nvSpPr>
        <p:spPr>
          <a:xfrm>
            <a:off x="5581440" y="3887280"/>
            <a:ext cx="2160000" cy="2160000"/>
          </a:xfrm>
          <a:prstGeom prst="ellipse">
            <a:avLst/>
          </a:prstGeom>
          <a:noFill/>
          <a:ln w="72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3" name="Textfeld 2">
            <a:extLst>
              <a:ext uri="{FF2B5EF4-FFF2-40B4-BE49-F238E27FC236}">
                <a16:creationId xmlns:a16="http://schemas.microsoft.com/office/drawing/2014/main" id="{3158C3B6-8013-C0E0-8C6E-33A69A6FDE2D}"/>
              </a:ext>
            </a:extLst>
          </p:cNvPr>
          <p:cNvSpPr txBox="1"/>
          <p:nvPr/>
        </p:nvSpPr>
        <p:spPr>
          <a:xfrm>
            <a:off x="68495" y="5922069"/>
            <a:ext cx="5322500" cy="646331"/>
          </a:xfrm>
          <a:prstGeom prst="rect">
            <a:avLst/>
          </a:prstGeom>
          <a:noFill/>
        </p:spPr>
        <p:txBody>
          <a:bodyPr wrap="square">
            <a:spAutoFit/>
          </a:bodyPr>
          <a:lstStyle/>
          <a:p>
            <a:r>
              <a:rPr lang="lv-LV" sz="1800">
                <a:effectLst/>
                <a:latin typeface="Calibri" panose="020F0502020204030204" pitchFamily="34" charset="0"/>
                <a:ea typeface="Calibri" panose="020F0502020204030204" pitchFamily="34" charset="0"/>
                <a:cs typeface="Times New Roman" panose="02020603050405020304" pitchFamily="18" charset="0"/>
              </a:rPr>
              <a:t>Dies sind die wichtigsten Akteure für die Aufrechterhaltung des Gleichgewichts des Ökosystems</a:t>
            </a:r>
            <a:endParaRPr lang="de-DE"/>
          </a:p>
        </p:txBody>
      </p:sp>
    </p:spTree>
    <p:extLst>
      <p:ext uri="{BB962C8B-B14F-4D97-AF65-F5344CB8AC3E}">
        <p14:creationId xmlns:p14="http://schemas.microsoft.com/office/powerpoint/2010/main" val="254460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5BE34491-6445-4872-8FFC-366EB576A6D1}"/>
              </a:ext>
            </a:extLst>
          </p:cNvPr>
          <p:cNvPicPr>
            <a:picLocks noGrp="1" noChangeAspect="1"/>
          </p:cNvPicPr>
          <p:nvPr>
            <p:ph idx="1"/>
          </p:nvPr>
        </p:nvPicPr>
        <p:blipFill>
          <a:blip r:embed="rId2"/>
          <a:stretch>
            <a:fillRect/>
          </a:stretch>
        </p:blipFill>
        <p:spPr>
          <a:xfrm>
            <a:off x="1010551" y="1195917"/>
            <a:ext cx="1810669" cy="1792379"/>
          </a:xfrm>
          <a:prstGeom prst="rect">
            <a:avLst/>
          </a:prstGeom>
        </p:spPr>
      </p:pic>
      <p:sp>
        <p:nvSpPr>
          <p:cNvPr id="6" name="Blokshēma: savienotājs 5">
            <a:extLst>
              <a:ext uri="{FF2B5EF4-FFF2-40B4-BE49-F238E27FC236}">
                <a16:creationId xmlns:a16="http://schemas.microsoft.com/office/drawing/2014/main" id="{4F9E4096-E2C7-4603-8EA6-8F306ACF9CD3}"/>
              </a:ext>
            </a:extLst>
          </p:cNvPr>
          <p:cNvSpPr/>
          <p:nvPr/>
        </p:nvSpPr>
        <p:spPr>
          <a:xfrm>
            <a:off x="1010551" y="1195917"/>
            <a:ext cx="1983020" cy="209994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21" name="Rokraksts 120">
                <a:extLst>
                  <a:ext uri="{FF2B5EF4-FFF2-40B4-BE49-F238E27FC236}">
                    <a16:creationId xmlns:a16="http://schemas.microsoft.com/office/drawing/2014/main" id="{A1C703E8-1F73-4BF8-B33E-CBD2C07320D5}"/>
                  </a:ext>
                </a:extLst>
              </p14:cNvPr>
              <p14:cNvContentPartPr/>
              <p14:nvPr/>
            </p14:nvContentPartPr>
            <p14:xfrm>
              <a:off x="3746010" y="2623751"/>
              <a:ext cx="7387560" cy="2878560"/>
            </p14:xfrm>
          </p:contentPart>
        </mc:Choice>
        <mc:Fallback xmlns="">
          <p:pic>
            <p:nvPicPr>
              <p:cNvPr id="121" name="Rokraksts 120">
                <a:extLst>
                  <a:ext uri="{FF2B5EF4-FFF2-40B4-BE49-F238E27FC236}">
                    <a16:creationId xmlns:a16="http://schemas.microsoft.com/office/drawing/2014/main" id="{A1C703E8-1F73-4BF8-B33E-CBD2C07320D5}"/>
                  </a:ext>
                </a:extLst>
              </p:cNvPr>
              <p:cNvPicPr/>
              <p:nvPr/>
            </p:nvPicPr>
            <p:blipFill>
              <a:blip r:embed="rId4"/>
              <a:stretch>
                <a:fillRect/>
              </a:stretch>
            </p:blipFill>
            <p:spPr>
              <a:xfrm>
                <a:off x="3728370" y="2606111"/>
                <a:ext cx="7423200" cy="2914200"/>
              </a:xfrm>
              <a:prstGeom prst="rect">
                <a:avLst/>
              </a:prstGeom>
            </p:spPr>
          </p:pic>
        </mc:Fallback>
      </mc:AlternateContent>
      <p:sp>
        <p:nvSpPr>
          <p:cNvPr id="5" name="Textfeld 4">
            <a:extLst>
              <a:ext uri="{FF2B5EF4-FFF2-40B4-BE49-F238E27FC236}">
                <a16:creationId xmlns:a16="http://schemas.microsoft.com/office/drawing/2014/main" id="{D37E4F77-EF59-D8E7-18E9-40B7AB015CB2}"/>
              </a:ext>
            </a:extLst>
          </p:cNvPr>
          <p:cNvSpPr txBox="1"/>
          <p:nvPr/>
        </p:nvSpPr>
        <p:spPr>
          <a:xfrm>
            <a:off x="668866" y="5859655"/>
            <a:ext cx="7069667" cy="671915"/>
          </a:xfrm>
          <a:prstGeom prst="rect">
            <a:avLst/>
          </a:prstGeom>
          <a:noFill/>
        </p:spPr>
        <p:txBody>
          <a:bodyPr wrap="square">
            <a:spAutoFit/>
          </a:bodyPr>
          <a:lstStyle/>
          <a:p>
            <a:pPr>
              <a:lnSpc>
                <a:spcPct val="107000"/>
              </a:lnSpc>
              <a:spcAft>
                <a:spcPts val="800"/>
              </a:spcAft>
            </a:pPr>
            <a:r>
              <a:rPr lang="lv-LV"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Etwa im Jahr 2004 wurde mit dem Ballastwasser von Ölschiffen ein ungewollter Gast – die Schwarzmund-Grundel – in die Ostsee gebracht</a:t>
            </a:r>
            <a:r>
              <a:rPr lang="de-DE"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43808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Attēls 4">
            <a:extLst>
              <a:ext uri="{FF2B5EF4-FFF2-40B4-BE49-F238E27FC236}">
                <a16:creationId xmlns:a16="http://schemas.microsoft.com/office/drawing/2014/main" id="{F39F5D04-F81E-4E26-B82F-6AD8425304CC}"/>
              </a:ext>
            </a:extLst>
          </p:cNvPr>
          <p:cNvPicPr>
            <a:picLocks noChangeAspect="1"/>
          </p:cNvPicPr>
          <p:nvPr/>
        </p:nvPicPr>
        <p:blipFill rotWithShape="1">
          <a:blip r:embed="rId2"/>
          <a:srcRect l="-1" t="37699" r="70360" b="10072"/>
          <a:stretch/>
        </p:blipFill>
        <p:spPr>
          <a:xfrm>
            <a:off x="5029375" y="1539652"/>
            <a:ext cx="3812398" cy="3778695"/>
          </a:xfrm>
          <a:prstGeom prst="rect">
            <a:avLst/>
          </a:prstGeom>
        </p:spPr>
      </p:pic>
      <p:sp>
        <p:nvSpPr>
          <p:cNvPr id="7" name="Ovāls 6">
            <a:extLst>
              <a:ext uri="{FF2B5EF4-FFF2-40B4-BE49-F238E27FC236}">
                <a16:creationId xmlns:a16="http://schemas.microsoft.com/office/drawing/2014/main" id="{6783601E-37D5-4EDF-A13F-B8BAAAD7FC49}"/>
              </a:ext>
            </a:extLst>
          </p:cNvPr>
          <p:cNvSpPr/>
          <p:nvPr/>
        </p:nvSpPr>
        <p:spPr>
          <a:xfrm>
            <a:off x="4258734" y="580885"/>
            <a:ext cx="5696230" cy="5696230"/>
          </a:xfrm>
          <a:prstGeom prst="ellipse">
            <a:avLst/>
          </a:prstGeom>
          <a:noFill/>
          <a:ln w="72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4" name="Textfeld 3">
            <a:extLst>
              <a:ext uri="{FF2B5EF4-FFF2-40B4-BE49-F238E27FC236}">
                <a16:creationId xmlns:a16="http://schemas.microsoft.com/office/drawing/2014/main" id="{5EEBDB12-554E-BA1A-A4C5-9A249C81803B}"/>
              </a:ext>
            </a:extLst>
          </p:cNvPr>
          <p:cNvSpPr txBox="1"/>
          <p:nvPr/>
        </p:nvSpPr>
        <p:spPr>
          <a:xfrm>
            <a:off x="584202" y="2192176"/>
            <a:ext cx="3564466" cy="1561005"/>
          </a:xfrm>
          <a:prstGeom prst="rect">
            <a:avLst/>
          </a:prstGeom>
          <a:noFill/>
        </p:spPr>
        <p:txBody>
          <a:bodyPr wrap="square">
            <a:spAutoFit/>
          </a:bodyPr>
          <a:lstStyle/>
          <a:p>
            <a:pPr>
              <a:lnSpc>
                <a:spcPct val="107000"/>
              </a:lnSpc>
              <a:spcAft>
                <a:spcPts val="800"/>
              </a:spcAft>
            </a:pP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 wurde festgestellt, dass die Schwarzmund-Grundel wirklich Miesmuscheln mögen und </a:t>
            </a: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sich </a:t>
            </a: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den weniger salzigen Gewässern der Ostsee s</a:t>
            </a: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ehr</a:t>
            </a: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wohlfühlen</a:t>
            </a: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08548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5BE34491-6445-4872-8FFC-366EB576A6D1}"/>
              </a:ext>
            </a:extLst>
          </p:cNvPr>
          <p:cNvPicPr>
            <a:picLocks noGrp="1" noChangeAspect="1"/>
          </p:cNvPicPr>
          <p:nvPr>
            <p:ph idx="1"/>
          </p:nvPr>
        </p:nvPicPr>
        <p:blipFill>
          <a:blip r:embed="rId2"/>
          <a:stretch>
            <a:fillRect/>
          </a:stretch>
        </p:blipFill>
        <p:spPr>
          <a:xfrm>
            <a:off x="1010551" y="1195917"/>
            <a:ext cx="1810669" cy="1792379"/>
          </a:xfrm>
          <a:prstGeom prst="rect">
            <a:avLst/>
          </a:prstGeom>
        </p:spPr>
      </p:pic>
      <p:sp>
        <p:nvSpPr>
          <p:cNvPr id="6" name="Blokshēma: savienotājs 5">
            <a:extLst>
              <a:ext uri="{FF2B5EF4-FFF2-40B4-BE49-F238E27FC236}">
                <a16:creationId xmlns:a16="http://schemas.microsoft.com/office/drawing/2014/main" id="{4F9E4096-E2C7-4603-8EA6-8F306ACF9CD3}"/>
              </a:ext>
            </a:extLst>
          </p:cNvPr>
          <p:cNvSpPr/>
          <p:nvPr/>
        </p:nvSpPr>
        <p:spPr>
          <a:xfrm>
            <a:off x="1010551" y="1195917"/>
            <a:ext cx="1983020" cy="209994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21" name="Rokraksts 120">
                <a:extLst>
                  <a:ext uri="{FF2B5EF4-FFF2-40B4-BE49-F238E27FC236}">
                    <a16:creationId xmlns:a16="http://schemas.microsoft.com/office/drawing/2014/main" id="{A1C703E8-1F73-4BF8-B33E-CBD2C07320D5}"/>
                  </a:ext>
                </a:extLst>
              </p14:cNvPr>
              <p14:cNvContentPartPr/>
              <p14:nvPr/>
            </p14:nvContentPartPr>
            <p14:xfrm>
              <a:off x="3635478" y="2754380"/>
              <a:ext cx="7387560" cy="2878560"/>
            </p14:xfrm>
          </p:contentPart>
        </mc:Choice>
        <mc:Fallback xmlns="">
          <p:pic>
            <p:nvPicPr>
              <p:cNvPr id="121" name="Rokraksts 120">
                <a:extLst>
                  <a:ext uri="{FF2B5EF4-FFF2-40B4-BE49-F238E27FC236}">
                    <a16:creationId xmlns:a16="http://schemas.microsoft.com/office/drawing/2014/main" id="{A1C703E8-1F73-4BF8-B33E-CBD2C07320D5}"/>
                  </a:ext>
                </a:extLst>
              </p:cNvPr>
              <p:cNvPicPr/>
              <p:nvPr/>
            </p:nvPicPr>
            <p:blipFill>
              <a:blip r:embed="rId4"/>
              <a:stretch>
                <a:fillRect/>
              </a:stretch>
            </p:blipFill>
            <p:spPr>
              <a:xfrm>
                <a:off x="3617477" y="2736380"/>
                <a:ext cx="7423202" cy="2914200"/>
              </a:xfrm>
              <a:prstGeom prst="rect">
                <a:avLst/>
              </a:prstGeom>
            </p:spPr>
          </p:pic>
        </mc:Fallback>
      </mc:AlternateContent>
      <p:sp>
        <p:nvSpPr>
          <p:cNvPr id="5" name="Bultiņa: uz augšu 4">
            <a:extLst>
              <a:ext uri="{FF2B5EF4-FFF2-40B4-BE49-F238E27FC236}">
                <a16:creationId xmlns:a16="http://schemas.microsoft.com/office/drawing/2014/main" id="{583AEAF0-D2EC-4F45-BDAA-C1AC3BDDEF7A}"/>
              </a:ext>
            </a:extLst>
          </p:cNvPr>
          <p:cNvSpPr/>
          <p:nvPr/>
        </p:nvSpPr>
        <p:spPr>
          <a:xfrm rot="19358226">
            <a:off x="2668059" y="2179880"/>
            <a:ext cx="731790" cy="18585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6331376E-6842-3F86-500F-AF67C64BD83F}"/>
              </a:ext>
            </a:extLst>
          </p:cNvPr>
          <p:cNvSpPr txBox="1"/>
          <p:nvPr/>
        </p:nvSpPr>
        <p:spPr>
          <a:xfrm>
            <a:off x="343572" y="5353642"/>
            <a:ext cx="4423161" cy="968278"/>
          </a:xfrm>
          <a:prstGeom prst="rect">
            <a:avLst/>
          </a:prstGeom>
          <a:noFill/>
        </p:spPr>
        <p:txBody>
          <a:bodyPr wrap="square">
            <a:spAutoFit/>
          </a:bodyPr>
          <a:lstStyle/>
          <a:p>
            <a:pPr>
              <a:lnSpc>
                <a:spcPct val="107000"/>
              </a:lnSpc>
              <a:spcAft>
                <a:spcPts val="800"/>
              </a:spcAft>
            </a:pP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t>
            </a: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iese invasive Art frisst fast alle Miesmuscheln und bricht so das harmonische System durcheinander</a:t>
            </a: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2191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Rokraksts 9">
                <a:extLst>
                  <a:ext uri="{FF2B5EF4-FFF2-40B4-BE49-F238E27FC236}">
                    <a16:creationId xmlns:a16="http://schemas.microsoft.com/office/drawing/2014/main" id="{2946E1F0-0A43-4A60-9C08-2B73E68F2F91}"/>
                  </a:ext>
                </a:extLst>
              </p14:cNvPr>
              <p14:cNvContentPartPr/>
              <p14:nvPr/>
            </p14:nvContentPartPr>
            <p14:xfrm>
              <a:off x="3180385" y="2997200"/>
              <a:ext cx="8943120" cy="3480120"/>
            </p14:xfrm>
          </p:contentPart>
        </mc:Choice>
        <mc:Fallback xmlns="">
          <p:pic>
            <p:nvPicPr>
              <p:cNvPr id="10" name="Rokraksts 9">
                <a:extLst>
                  <a:ext uri="{FF2B5EF4-FFF2-40B4-BE49-F238E27FC236}">
                    <a16:creationId xmlns:a16="http://schemas.microsoft.com/office/drawing/2014/main" id="{2946E1F0-0A43-4A60-9C08-2B73E68F2F91}"/>
                  </a:ext>
                </a:extLst>
              </p:cNvPr>
              <p:cNvPicPr/>
              <p:nvPr/>
            </p:nvPicPr>
            <p:blipFill>
              <a:blip r:embed="rId6"/>
              <a:stretch>
                <a:fillRect/>
              </a:stretch>
            </p:blipFill>
            <p:spPr>
              <a:xfrm>
                <a:off x="317138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94975" y="2302631"/>
              <a:ext cx="6329520" cy="3695040"/>
            </p14:xfrm>
          </p:contentPart>
        </mc:Choice>
        <mc:Fallback>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58975" y="2266627"/>
                <a:ext cx="6401160" cy="376668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Rokraksts 8">
                <a:extLst>
                  <a:ext uri="{FF2B5EF4-FFF2-40B4-BE49-F238E27FC236}">
                    <a16:creationId xmlns:a16="http://schemas.microsoft.com/office/drawing/2014/main" id="{EC583E29-105F-488D-A31A-79EE128C1303}"/>
                  </a:ext>
                </a:extLst>
              </p14:cNvPr>
              <p14:cNvContentPartPr/>
              <p14:nvPr/>
            </p14:nvContentPartPr>
            <p14:xfrm>
              <a:off x="4149145" y="2435960"/>
              <a:ext cx="7913520" cy="1276560"/>
            </p14:xfrm>
          </p:contentPart>
        </mc:Choice>
        <mc:Fallback xmlns="">
          <p:pic>
            <p:nvPicPr>
              <p:cNvPr id="9" name="Rokraksts 8">
                <a:extLst>
                  <a:ext uri="{FF2B5EF4-FFF2-40B4-BE49-F238E27FC236}">
                    <a16:creationId xmlns:a16="http://schemas.microsoft.com/office/drawing/2014/main" id="{EC583E29-105F-488D-A31A-79EE128C1303}"/>
                  </a:ext>
                </a:extLst>
              </p:cNvPr>
              <p:cNvPicPr/>
              <p:nvPr/>
            </p:nvPicPr>
            <p:blipFill>
              <a:blip r:embed="rId12"/>
              <a:stretch>
                <a:fillRect/>
              </a:stretch>
            </p:blipFill>
            <p:spPr>
              <a:xfrm>
                <a:off x="4113145" y="2399960"/>
                <a:ext cx="7985160" cy="1321200"/>
              </a:xfrm>
              <a:prstGeom prst="rect">
                <a:avLst/>
              </a:prstGeom>
            </p:spPr>
          </p:pic>
        </mc:Fallback>
      </mc:AlternateContent>
      <p:sp>
        <p:nvSpPr>
          <p:cNvPr id="5" name="Ovāls 4">
            <a:extLst>
              <a:ext uri="{FF2B5EF4-FFF2-40B4-BE49-F238E27FC236}">
                <a16:creationId xmlns:a16="http://schemas.microsoft.com/office/drawing/2014/main" id="{FC340D75-A782-4591-9F10-463D22B9F270}"/>
              </a:ext>
            </a:extLst>
          </p:cNvPr>
          <p:cNvSpPr/>
          <p:nvPr/>
        </p:nvSpPr>
        <p:spPr>
          <a:xfrm>
            <a:off x="5581440" y="3887280"/>
            <a:ext cx="2160000" cy="2160000"/>
          </a:xfrm>
          <a:prstGeom prst="ellipse">
            <a:avLst/>
          </a:prstGeom>
          <a:noFill/>
          <a:ln w="72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mc:AlternateContent xmlns:mc="http://schemas.openxmlformats.org/markup-compatibility/2006" xmlns:p14="http://schemas.microsoft.com/office/powerpoint/2010/main">
        <mc:Choice Requires="p14">
          <p:contentPart p14:bwMode="auto" r:id="rId13">
            <p14:nvContentPartPr>
              <p14:cNvPr id="8" name="Rokraksts 7">
                <a:extLst>
                  <a:ext uri="{FF2B5EF4-FFF2-40B4-BE49-F238E27FC236}">
                    <a16:creationId xmlns:a16="http://schemas.microsoft.com/office/drawing/2014/main" id="{4E81AC8C-BE2E-4D1F-926D-9224C99A0BAD}"/>
                  </a:ext>
                </a:extLst>
              </p14:cNvPr>
              <p14:cNvContentPartPr/>
              <p14:nvPr/>
            </p14:nvContentPartPr>
            <p14:xfrm>
              <a:off x="6166290" y="3555791"/>
              <a:ext cx="1324440" cy="1621080"/>
            </p14:xfrm>
          </p:contentPart>
        </mc:Choice>
        <mc:Fallback xmlns="">
          <p:pic>
            <p:nvPicPr>
              <p:cNvPr id="8" name="Rokraksts 7">
                <a:extLst>
                  <a:ext uri="{FF2B5EF4-FFF2-40B4-BE49-F238E27FC236}">
                    <a16:creationId xmlns:a16="http://schemas.microsoft.com/office/drawing/2014/main" id="{4E81AC8C-BE2E-4D1F-926D-9224C99A0BAD}"/>
                  </a:ext>
                </a:extLst>
              </p:cNvPr>
              <p:cNvPicPr/>
              <p:nvPr/>
            </p:nvPicPr>
            <p:blipFill>
              <a:blip r:embed="rId14"/>
              <a:stretch>
                <a:fillRect/>
              </a:stretch>
            </p:blipFill>
            <p:spPr>
              <a:xfrm>
                <a:off x="6103290" y="3493151"/>
                <a:ext cx="145008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Rokraksts 23">
                <a:extLst>
                  <a:ext uri="{FF2B5EF4-FFF2-40B4-BE49-F238E27FC236}">
                    <a16:creationId xmlns:a16="http://schemas.microsoft.com/office/drawing/2014/main" id="{DFFC3F0E-FFCC-4BA1-8D5D-969588CD5BA9}"/>
                  </a:ext>
                </a:extLst>
              </p14:cNvPr>
              <p14:cNvContentPartPr/>
              <p14:nvPr/>
            </p14:nvContentPartPr>
            <p14:xfrm>
              <a:off x="5587050" y="2971151"/>
              <a:ext cx="6528960" cy="3513240"/>
            </p14:xfrm>
          </p:contentPart>
        </mc:Choice>
        <mc:Fallback xmlns="">
          <p:pic>
            <p:nvPicPr>
              <p:cNvPr id="24" name="Rokraksts 23">
                <a:extLst>
                  <a:ext uri="{FF2B5EF4-FFF2-40B4-BE49-F238E27FC236}">
                    <a16:creationId xmlns:a16="http://schemas.microsoft.com/office/drawing/2014/main" id="{DFFC3F0E-FFCC-4BA1-8D5D-969588CD5BA9}"/>
                  </a:ext>
                </a:extLst>
              </p:cNvPr>
              <p:cNvPicPr/>
              <p:nvPr/>
            </p:nvPicPr>
            <p:blipFill>
              <a:blip r:embed="rId16"/>
              <a:stretch>
                <a:fillRect/>
              </a:stretch>
            </p:blipFill>
            <p:spPr>
              <a:xfrm>
                <a:off x="5524050" y="2908151"/>
                <a:ext cx="6654600" cy="363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Rokraksts 24">
                <a:extLst>
                  <a:ext uri="{FF2B5EF4-FFF2-40B4-BE49-F238E27FC236}">
                    <a16:creationId xmlns:a16="http://schemas.microsoft.com/office/drawing/2014/main" id="{4E8CB3BE-3222-40C5-BD03-B940BAD3B48F}"/>
                  </a:ext>
                </a:extLst>
              </p14:cNvPr>
              <p14:cNvContentPartPr/>
              <p14:nvPr/>
            </p14:nvContentPartPr>
            <p14:xfrm>
              <a:off x="5917890" y="1416311"/>
              <a:ext cx="360" cy="360"/>
            </p14:xfrm>
          </p:contentPart>
        </mc:Choice>
        <mc:Fallback xmlns="">
          <p:pic>
            <p:nvPicPr>
              <p:cNvPr id="25" name="Rokraksts 24">
                <a:extLst>
                  <a:ext uri="{FF2B5EF4-FFF2-40B4-BE49-F238E27FC236}">
                    <a16:creationId xmlns:a16="http://schemas.microsoft.com/office/drawing/2014/main" id="{4E8CB3BE-3222-40C5-BD03-B940BAD3B48F}"/>
                  </a:ext>
                </a:extLst>
              </p:cNvPr>
              <p:cNvPicPr/>
              <p:nvPr/>
            </p:nvPicPr>
            <p:blipFill>
              <a:blip r:embed="rId18"/>
              <a:stretch>
                <a:fillRect/>
              </a:stretch>
            </p:blipFill>
            <p:spPr>
              <a:xfrm>
                <a:off x="5855250" y="1353671"/>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2" name="Ink 371">
                <a:extLst>
                  <a:ext uri="{FF2B5EF4-FFF2-40B4-BE49-F238E27FC236}">
                    <a16:creationId xmlns:a16="http://schemas.microsoft.com/office/drawing/2014/main" id="{C9FBB48F-6ECA-4E46-B85C-ABBE6EE25630}"/>
                  </a:ext>
                </a:extLst>
              </p14:cNvPr>
              <p14:cNvContentPartPr/>
              <p14:nvPr/>
            </p14:nvContentPartPr>
            <p14:xfrm>
              <a:off x="165745" y="-171560"/>
              <a:ext cx="11981880" cy="6727421"/>
            </p14:xfrm>
          </p:contentPart>
        </mc:Choice>
        <mc:Fallback>
          <p:pic>
            <p:nvPicPr>
              <p:cNvPr id="372" name="Ink 371">
                <a:extLst>
                  <a:ext uri="{FF2B5EF4-FFF2-40B4-BE49-F238E27FC236}">
                    <a16:creationId xmlns:a16="http://schemas.microsoft.com/office/drawing/2014/main" id="{C9FBB48F-6ECA-4E46-B85C-ABBE6EE25630}"/>
                  </a:ext>
                </a:extLst>
              </p:cNvPr>
              <p:cNvPicPr/>
              <p:nvPr/>
            </p:nvPicPr>
            <p:blipFill>
              <a:blip r:embed="rId20"/>
              <a:stretch>
                <a:fillRect/>
              </a:stretch>
            </p:blipFill>
            <p:spPr>
              <a:xfrm>
                <a:off x="102745" y="-234558"/>
                <a:ext cx="12107520" cy="6808058"/>
              </a:xfrm>
              <a:prstGeom prst="rect">
                <a:avLst/>
              </a:prstGeom>
            </p:spPr>
          </p:pic>
        </mc:Fallback>
      </mc:AlternateContent>
      <p:sp>
        <p:nvSpPr>
          <p:cNvPr id="3" name="Textfeld 2">
            <a:extLst>
              <a:ext uri="{FF2B5EF4-FFF2-40B4-BE49-F238E27FC236}">
                <a16:creationId xmlns:a16="http://schemas.microsoft.com/office/drawing/2014/main" id="{9000C46D-2327-2A59-B443-D1CDC153FB8E}"/>
              </a:ext>
            </a:extLst>
          </p:cNvPr>
          <p:cNvSpPr txBox="1"/>
          <p:nvPr/>
        </p:nvSpPr>
        <p:spPr>
          <a:xfrm>
            <a:off x="108759" y="5180353"/>
            <a:ext cx="3925654" cy="1663597"/>
          </a:xfrm>
          <a:prstGeom prst="rect">
            <a:avLst/>
          </a:prstGeom>
          <a:noFill/>
        </p:spPr>
        <p:txBody>
          <a:bodyPr wrap="square">
            <a:spAutoFit/>
          </a:bodyPr>
          <a:lstStyle/>
          <a:p>
            <a:pPr>
              <a:lnSpc>
                <a:spcPct val="107000"/>
              </a:lnSpc>
              <a:spcAft>
                <a:spcPts val="800"/>
              </a:spcAft>
            </a:pP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Die Fischer beginnen einen Kampf mit dem Fremden, indem sie </a:t>
            </a: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diese Fische </a:t>
            </a: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großen Mengen fischen und als Nahrung anbieten, aber es ist zu spät ... </a:t>
            </a:r>
            <a:endPar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die Ostsee hat aufgegeben</a:t>
            </a:r>
            <a:r>
              <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844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14E58B5-22FE-47D9-9105-1478723DAAE5}"/>
              </a:ext>
            </a:extLst>
          </p:cNvPr>
          <p:cNvSpPr>
            <a:spLocks noGrp="1"/>
          </p:cNvSpPr>
          <p:nvPr>
            <p:ph type="title"/>
          </p:nvPr>
        </p:nvSpPr>
        <p:spPr>
          <a:xfrm>
            <a:off x="839788" y="5862918"/>
            <a:ext cx="10515600" cy="645458"/>
          </a:xfrm>
        </p:spPr>
        <p:txBody>
          <a:bodyPr>
            <a:normAutofit/>
          </a:bodyPr>
          <a:lstStyle/>
          <a:p>
            <a:pPr algn="ctr"/>
            <a:r>
              <a:rPr lang="lv-LV" sz="2400" b="1" dirty="0" err="1">
                <a:latin typeface="+mn-lt"/>
              </a:rPr>
              <a:t>Fischereibetrieb</a:t>
            </a:r>
            <a:r>
              <a:rPr lang="lv-LV" sz="2400" b="1" dirty="0">
                <a:latin typeface="+mn-lt"/>
              </a:rPr>
              <a:t> Oskars 2022</a:t>
            </a:r>
          </a:p>
        </p:txBody>
      </p:sp>
      <p:sp>
        <p:nvSpPr>
          <p:cNvPr id="3" name="Teksta vietturis 2">
            <a:extLst>
              <a:ext uri="{FF2B5EF4-FFF2-40B4-BE49-F238E27FC236}">
                <a16:creationId xmlns:a16="http://schemas.microsoft.com/office/drawing/2014/main" id="{994C2D77-3F2C-4DF6-A41D-8F6CCB3C1C55}"/>
              </a:ext>
            </a:extLst>
          </p:cNvPr>
          <p:cNvSpPr>
            <a:spLocks noGrp="1"/>
          </p:cNvSpPr>
          <p:nvPr>
            <p:ph type="body" idx="1"/>
          </p:nvPr>
        </p:nvSpPr>
        <p:spPr/>
        <p:txBody>
          <a:bodyPr/>
          <a:lstStyle/>
          <a:p>
            <a:endParaRPr lang="lv-LV" dirty="0"/>
          </a:p>
        </p:txBody>
      </p:sp>
      <p:pic>
        <p:nvPicPr>
          <p:cNvPr id="8" name="Satura vietturis 7">
            <a:extLst>
              <a:ext uri="{FF2B5EF4-FFF2-40B4-BE49-F238E27FC236}">
                <a16:creationId xmlns:a16="http://schemas.microsoft.com/office/drawing/2014/main" id="{E06DCA3A-27AE-4C8E-9F63-6BF75F6BAEB6}"/>
              </a:ext>
            </a:extLst>
          </p:cNvPr>
          <p:cNvPicPr>
            <a:picLocks noGrp="1" noChangeAspect="1"/>
          </p:cNvPicPr>
          <p:nvPr>
            <p:ph sz="half" idx="2"/>
          </p:nvPr>
        </p:nvPicPr>
        <p:blipFill>
          <a:blip r:embed="rId2"/>
          <a:stretch>
            <a:fillRect/>
          </a:stretch>
        </p:blipFill>
        <p:spPr>
          <a:xfrm>
            <a:off x="836612" y="1658379"/>
            <a:ext cx="5157787" cy="3447980"/>
          </a:xfrm>
          <a:prstGeom prst="rect">
            <a:avLst/>
          </a:prstGeom>
        </p:spPr>
      </p:pic>
      <p:sp>
        <p:nvSpPr>
          <p:cNvPr id="5" name="Teksta vietturis 4">
            <a:extLst>
              <a:ext uri="{FF2B5EF4-FFF2-40B4-BE49-F238E27FC236}">
                <a16:creationId xmlns:a16="http://schemas.microsoft.com/office/drawing/2014/main" id="{342726C3-A1FB-460C-8D24-87585F17B3A4}"/>
              </a:ext>
            </a:extLst>
          </p:cNvPr>
          <p:cNvSpPr>
            <a:spLocks noGrp="1"/>
          </p:cNvSpPr>
          <p:nvPr>
            <p:ph type="body" sz="quarter" idx="3"/>
          </p:nvPr>
        </p:nvSpPr>
        <p:spPr/>
        <p:txBody>
          <a:bodyPr/>
          <a:lstStyle/>
          <a:p>
            <a:endParaRPr lang="lv-LV"/>
          </a:p>
        </p:txBody>
      </p:sp>
      <p:pic>
        <p:nvPicPr>
          <p:cNvPr id="7" name="Satura vietturis 6">
            <a:extLst>
              <a:ext uri="{FF2B5EF4-FFF2-40B4-BE49-F238E27FC236}">
                <a16:creationId xmlns:a16="http://schemas.microsoft.com/office/drawing/2014/main" id="{43D956AE-F293-4E18-896D-736AB28FB0FC}"/>
              </a:ext>
            </a:extLst>
          </p:cNvPr>
          <p:cNvPicPr>
            <a:picLocks noGrp="1" noChangeAspect="1"/>
          </p:cNvPicPr>
          <p:nvPr>
            <p:ph sz="quarter" idx="4"/>
          </p:nvPr>
        </p:nvPicPr>
        <p:blipFill rotWithShape="1">
          <a:blip r:embed="rId3"/>
          <a:srcRect l="19631" t="11583" r="19834" b="9087"/>
          <a:stretch/>
        </p:blipFill>
        <p:spPr>
          <a:xfrm>
            <a:off x="6336147" y="1674534"/>
            <a:ext cx="4677493" cy="3447980"/>
          </a:xfrm>
          <a:prstGeom prst="rect">
            <a:avLst/>
          </a:prstGeom>
        </p:spPr>
      </p:pic>
    </p:spTree>
    <p:extLst>
      <p:ext uri="{BB962C8B-B14F-4D97-AF65-F5344CB8AC3E}">
        <p14:creationId xmlns:p14="http://schemas.microsoft.com/office/powerpoint/2010/main" val="3424751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B87C3EC-BD5F-E4EC-C35D-A79310E7D9F1}"/>
              </a:ext>
            </a:extLst>
          </p:cNvPr>
          <p:cNvPicPr>
            <a:picLocks noChangeAspect="1"/>
          </p:cNvPicPr>
          <p:nvPr/>
        </p:nvPicPr>
        <p:blipFill rotWithShape="1">
          <a:blip r:embed="rId2"/>
          <a:srcRect/>
          <a:stretch/>
        </p:blipFill>
        <p:spPr>
          <a:xfrm>
            <a:off x="20" y="10"/>
            <a:ext cx="12191981"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D365ECC5-F4DE-458A-B315-312CA7686BEC}"/>
              </a:ext>
            </a:extLst>
          </p:cNvPr>
          <p:cNvSpPr>
            <a:spLocks noGrp="1"/>
          </p:cNvSpPr>
          <p:nvPr>
            <p:ph idx="1"/>
          </p:nvPr>
        </p:nvSpPr>
        <p:spPr>
          <a:xfrm>
            <a:off x="1323252" y="526648"/>
            <a:ext cx="6497428" cy="6331352"/>
          </a:xfrm>
        </p:spPr>
        <p:txBody>
          <a:bodyPr>
            <a:normAutofit fontScale="92500"/>
          </a:bodyPr>
          <a:lstStyle/>
          <a:p>
            <a:pPr marL="0" indent="0">
              <a:buNone/>
            </a:pPr>
            <a:r>
              <a:rPr lang="de-DE" sz="2400" b="1" dirty="0"/>
              <a:t>Veränderungen, die für die Ozeane </a:t>
            </a:r>
            <a:r>
              <a:rPr lang="de-DE" sz="2400" b="1"/>
              <a:t>erwartet wurden, sinf </a:t>
            </a:r>
            <a:r>
              <a:rPr lang="de-DE" sz="2400" b="1" dirty="0"/>
              <a:t>in der Ostsee bereits eingetroffen. Als Beispiel nennen die Forscher die Wassertemperatur. Während sich die Ozeane in den vergangenen 30 Jahren um durchschnittlich 0,5 Grad Celsius </a:t>
            </a:r>
            <a:r>
              <a:rPr lang="de-DE" sz="2400" b="1"/>
              <a:t>erwärmt haben, zeigen </a:t>
            </a:r>
            <a:r>
              <a:rPr lang="de-DE" sz="2400" b="1" dirty="0"/>
              <a:t>Messreihen für die Ostsee im selben Zeitraum eine Erwärmung um etwa 1,5 Grad Celsius.</a:t>
            </a:r>
          </a:p>
          <a:p>
            <a:endParaRPr lang="de-DE" sz="2400" b="1" dirty="0"/>
          </a:p>
          <a:p>
            <a:pPr marL="0" indent="0">
              <a:buNone/>
            </a:pPr>
            <a:r>
              <a:rPr lang="de-DE" sz="2400" b="1"/>
              <a:t>Die Forscher weisen darauf hin, dass es zudem </a:t>
            </a:r>
            <a:r>
              <a:rPr lang="de-DE" sz="2400" b="1" dirty="0"/>
              <a:t>inzwischen ausgeprägte sauerstofffreie Zonen in tiefen Bereichen </a:t>
            </a:r>
            <a:r>
              <a:rPr lang="de-DE" sz="2400" b="1"/>
              <a:t>der Ostsee gibt. </a:t>
            </a:r>
            <a:r>
              <a:rPr lang="de-DE" sz="2400" b="1" dirty="0"/>
              <a:t>Deren </a:t>
            </a:r>
            <a:r>
              <a:rPr lang="de-DE" sz="2400" b="1"/>
              <a:t>Ausdehnung hat </a:t>
            </a:r>
            <a:r>
              <a:rPr lang="de-DE" sz="2400" b="1" dirty="0"/>
              <a:t>sich im vergangenen Jahrhundert verzehnfacht. Der Säurewert (pH-Wert) des </a:t>
            </a:r>
            <a:r>
              <a:rPr lang="de-DE" sz="2400" b="1"/>
              <a:t>Ostsee-Wassers erreicht bereits </a:t>
            </a:r>
            <a:r>
              <a:rPr lang="de-DE" sz="2400" b="1" dirty="0"/>
              <a:t>heute regelmäßig Werte, die im Zuge der Ozeanversauerung in tieferen Ozeanen erst im nächsten Jahrhundert </a:t>
            </a:r>
            <a:r>
              <a:rPr lang="de-DE" sz="2400" b="1"/>
              <a:t>erwartet wurden</a:t>
            </a:r>
            <a:r>
              <a:rPr lang="de-DE" sz="2400" b="1" dirty="0"/>
              <a:t>.</a:t>
            </a:r>
            <a:endParaRPr lang="lv-LV" sz="2400" b="1" dirty="0"/>
          </a:p>
          <a:p>
            <a:pPr marL="0" indent="0">
              <a:buNone/>
            </a:pPr>
            <a:r>
              <a:rPr lang="lv-LV" sz="2400" b="1" dirty="0" err="1"/>
              <a:t>Quelle</a:t>
            </a:r>
            <a:r>
              <a:rPr lang="lv-LV" sz="2400" b="1" dirty="0"/>
              <a:t>: https://www.n-tv.de/wissen/Ostsee-zeigt-Forschern-die-Zukunft-article20431214.html</a:t>
            </a:r>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36302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B87C3EC-BD5F-E4EC-C35D-A79310E7D9F1}"/>
              </a:ext>
            </a:extLst>
          </p:cNvPr>
          <p:cNvPicPr>
            <a:picLocks noChangeAspect="1"/>
          </p:cNvPicPr>
          <p:nvPr/>
        </p:nvPicPr>
        <p:blipFill rotWithShape="1">
          <a:blip r:embed="rId2"/>
          <a:srcRect/>
          <a:stretch/>
        </p:blipFill>
        <p:spPr>
          <a:xfrm>
            <a:off x="0" y="-1560"/>
            <a:ext cx="12191981"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atura vietturis 2">
            <a:extLst>
              <a:ext uri="{FF2B5EF4-FFF2-40B4-BE49-F238E27FC236}">
                <a16:creationId xmlns:a16="http://schemas.microsoft.com/office/drawing/2014/main" id="{DF1B3A63-0A9D-49D7-A823-BB5E66EEF08B}"/>
              </a:ext>
            </a:extLst>
          </p:cNvPr>
          <p:cNvSpPr txBox="1">
            <a:spLocks/>
          </p:cNvSpPr>
          <p:nvPr/>
        </p:nvSpPr>
        <p:spPr>
          <a:xfrm>
            <a:off x="1120790" y="1440996"/>
            <a:ext cx="689835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800" dirty="0"/>
              <a:t>"Dieses einzigartige Brackwassermeer kann als eine Art Zeitmaschine dienen, die uns zukünftige globale Entwicklungen besser abschätzen lässt"</a:t>
            </a:r>
            <a:endParaRPr lang="lv-LV" sz="4800" dirty="0"/>
          </a:p>
          <a:p>
            <a:pPr marL="0" indent="0">
              <a:buFont typeface="Arial" panose="020B0604020202020204" pitchFamily="34" charset="0"/>
              <a:buNone/>
            </a:pPr>
            <a:r>
              <a:rPr lang="de-DE" dirty="0"/>
              <a:t>Thorsten Reusch</a:t>
            </a:r>
            <a:r>
              <a:rPr lang="lv-LV" dirty="0"/>
              <a:t>,</a:t>
            </a:r>
            <a:r>
              <a:rPr lang="de-DE" dirty="0"/>
              <a:t> Geomar Helmholtz-Zentrum für Ostseeforschung</a:t>
            </a:r>
            <a:r>
              <a:rPr lang="lv-LV" dirty="0"/>
              <a:t>, </a:t>
            </a:r>
            <a:r>
              <a:rPr lang="de-DE" dirty="0"/>
              <a:t>Kiel</a:t>
            </a:r>
            <a:endParaRPr lang="lv-LV" dirty="0"/>
          </a:p>
        </p:txBody>
      </p:sp>
    </p:spTree>
    <p:extLst>
      <p:ext uri="{BB962C8B-B14F-4D97-AF65-F5344CB8AC3E}">
        <p14:creationId xmlns:p14="http://schemas.microsoft.com/office/powerpoint/2010/main" val="34123107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3246480" y="183240"/>
              <a:ext cx="5475600" cy="5973120"/>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3"/>
              <a:stretch>
                <a:fillRect/>
              </a:stretch>
            </p:blipFill>
            <p:spPr>
              <a:xfrm>
                <a:off x="3237120" y="173880"/>
                <a:ext cx="5494320" cy="5991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5EB0B76-02F8-4299-8F45-DCE1ED558718}"/>
                  </a:ext>
                </a:extLst>
              </p14:cNvPr>
              <p14:cNvContentPartPr/>
              <p14:nvPr/>
            </p14:nvContentPartPr>
            <p14:xfrm>
              <a:off x="4043520" y="5469480"/>
              <a:ext cx="1009080" cy="367200"/>
            </p14:xfrm>
          </p:contentPart>
        </mc:Choice>
        <mc:Fallback xmlns="">
          <p:pic>
            <p:nvPicPr>
              <p:cNvPr id="4" name="Rokraksts 3">
                <a:extLst>
                  <a:ext uri="{FF2B5EF4-FFF2-40B4-BE49-F238E27FC236}">
                    <a16:creationId xmlns:a16="http://schemas.microsoft.com/office/drawing/2014/main" id="{D5EB0B76-02F8-4299-8F45-DCE1ED558718}"/>
                  </a:ext>
                </a:extLst>
              </p:cNvPr>
              <p:cNvPicPr/>
              <p:nvPr/>
            </p:nvPicPr>
            <p:blipFill>
              <a:blip r:embed="rId5"/>
              <a:stretch>
                <a:fillRect/>
              </a:stretch>
            </p:blipFill>
            <p:spPr>
              <a:xfrm>
                <a:off x="4027680" y="5406120"/>
                <a:ext cx="1040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CBF2E489-5879-40DD-88A8-B31972F280BF}"/>
                  </a:ext>
                </a:extLst>
              </p14:cNvPr>
              <p14:cNvContentPartPr/>
              <p14:nvPr/>
            </p14:nvContentPartPr>
            <p14:xfrm>
              <a:off x="4863600" y="5401440"/>
              <a:ext cx="221040" cy="170640"/>
            </p14:xfrm>
          </p:contentPart>
        </mc:Choice>
        <mc:Fallback xmlns="">
          <p:pic>
            <p:nvPicPr>
              <p:cNvPr id="7" name="Rokraksts 6">
                <a:extLst>
                  <a:ext uri="{FF2B5EF4-FFF2-40B4-BE49-F238E27FC236}">
                    <a16:creationId xmlns:a16="http://schemas.microsoft.com/office/drawing/2014/main" id="{CBF2E489-5879-40DD-88A8-B31972F280BF}"/>
                  </a:ext>
                </a:extLst>
              </p:cNvPr>
              <p:cNvPicPr/>
              <p:nvPr/>
            </p:nvPicPr>
            <p:blipFill>
              <a:blip r:embed="rId7"/>
              <a:stretch>
                <a:fillRect/>
              </a:stretch>
            </p:blipFill>
            <p:spPr>
              <a:xfrm>
                <a:off x="4847760" y="53380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Rokraksts 9">
                <a:extLst>
                  <a:ext uri="{FF2B5EF4-FFF2-40B4-BE49-F238E27FC236}">
                    <a16:creationId xmlns:a16="http://schemas.microsoft.com/office/drawing/2014/main" id="{EA87B74A-B2D1-4CE1-9C9D-513595595AB3}"/>
                  </a:ext>
                </a:extLst>
              </p14:cNvPr>
              <p14:cNvContentPartPr/>
              <p14:nvPr/>
            </p14:nvContentPartPr>
            <p14:xfrm>
              <a:off x="5172840" y="4809960"/>
              <a:ext cx="808560" cy="621720"/>
            </p14:xfrm>
          </p:contentPart>
        </mc:Choice>
        <mc:Fallback xmlns="">
          <p:pic>
            <p:nvPicPr>
              <p:cNvPr id="10" name="Rokraksts 9">
                <a:extLst>
                  <a:ext uri="{FF2B5EF4-FFF2-40B4-BE49-F238E27FC236}">
                    <a16:creationId xmlns:a16="http://schemas.microsoft.com/office/drawing/2014/main" id="{EA87B74A-B2D1-4CE1-9C9D-513595595AB3}"/>
                  </a:ext>
                </a:extLst>
              </p:cNvPr>
              <p:cNvPicPr/>
              <p:nvPr/>
            </p:nvPicPr>
            <p:blipFill>
              <a:blip r:embed="rId9"/>
              <a:stretch>
                <a:fillRect/>
              </a:stretch>
            </p:blipFill>
            <p:spPr>
              <a:xfrm>
                <a:off x="5157000" y="4746600"/>
                <a:ext cx="839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9D73C100-735B-4E17-A751-559CFA1D471A}"/>
                  </a:ext>
                </a:extLst>
              </p14:cNvPr>
              <p14:cNvContentPartPr/>
              <p14:nvPr/>
            </p14:nvContentPartPr>
            <p14:xfrm>
              <a:off x="5897880" y="4600800"/>
              <a:ext cx="163440" cy="162720"/>
            </p14:xfrm>
          </p:contentPart>
        </mc:Choice>
        <mc:Fallback xmlns="">
          <p:pic>
            <p:nvPicPr>
              <p:cNvPr id="11" name="Rokraksts 10">
                <a:extLst>
                  <a:ext uri="{FF2B5EF4-FFF2-40B4-BE49-F238E27FC236}">
                    <a16:creationId xmlns:a16="http://schemas.microsoft.com/office/drawing/2014/main" id="{9D73C100-735B-4E17-A751-559CFA1D471A}"/>
                  </a:ext>
                </a:extLst>
              </p:cNvPr>
              <p:cNvPicPr/>
              <p:nvPr/>
            </p:nvPicPr>
            <p:blipFill>
              <a:blip r:embed="rId11"/>
              <a:stretch>
                <a:fillRect/>
              </a:stretch>
            </p:blipFill>
            <p:spPr>
              <a:xfrm>
                <a:off x="5882040" y="4537440"/>
                <a:ext cx="194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36C43936-4086-4C5B-9CBD-FFC726334232}"/>
                  </a:ext>
                </a:extLst>
              </p14:cNvPr>
              <p14:cNvContentPartPr/>
              <p14:nvPr/>
            </p14:nvContentPartPr>
            <p14:xfrm>
              <a:off x="5971320" y="4633920"/>
              <a:ext cx="37440" cy="151200"/>
            </p14:xfrm>
          </p:contentPart>
        </mc:Choice>
        <mc:Fallback xmlns="">
          <p:pic>
            <p:nvPicPr>
              <p:cNvPr id="12" name="Rokraksts 11">
                <a:extLst>
                  <a:ext uri="{FF2B5EF4-FFF2-40B4-BE49-F238E27FC236}">
                    <a16:creationId xmlns:a16="http://schemas.microsoft.com/office/drawing/2014/main" id="{36C43936-4086-4C5B-9CBD-FFC726334232}"/>
                  </a:ext>
                </a:extLst>
              </p:cNvPr>
              <p:cNvPicPr/>
              <p:nvPr/>
            </p:nvPicPr>
            <p:blipFill>
              <a:blip r:embed="rId13"/>
              <a:stretch>
                <a:fillRect/>
              </a:stretch>
            </p:blipFill>
            <p:spPr>
              <a:xfrm>
                <a:off x="5955480" y="4570560"/>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460D179F-C972-4680-AA20-FD203D035CDC}"/>
                  </a:ext>
                </a:extLst>
              </p14:cNvPr>
              <p14:cNvContentPartPr/>
              <p14:nvPr/>
            </p14:nvContentPartPr>
            <p14:xfrm>
              <a:off x="6017040" y="4518720"/>
              <a:ext cx="15480" cy="288360"/>
            </p14:xfrm>
          </p:contentPart>
        </mc:Choice>
        <mc:Fallback xmlns="">
          <p:pic>
            <p:nvPicPr>
              <p:cNvPr id="13" name="Rokraksts 12">
                <a:extLst>
                  <a:ext uri="{FF2B5EF4-FFF2-40B4-BE49-F238E27FC236}">
                    <a16:creationId xmlns:a16="http://schemas.microsoft.com/office/drawing/2014/main" id="{460D179F-C972-4680-AA20-FD203D035CDC}"/>
                  </a:ext>
                </a:extLst>
              </p:cNvPr>
              <p:cNvPicPr/>
              <p:nvPr/>
            </p:nvPicPr>
            <p:blipFill>
              <a:blip r:embed="rId15"/>
              <a:stretch>
                <a:fillRect/>
              </a:stretch>
            </p:blipFill>
            <p:spPr>
              <a:xfrm>
                <a:off x="6001200" y="4455360"/>
                <a:ext cx="46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FDD0A210-98E4-49BC-BF4C-3DFA0168E648}"/>
                  </a:ext>
                </a:extLst>
              </p14:cNvPr>
              <p14:cNvContentPartPr/>
              <p14:nvPr/>
            </p14:nvContentPartPr>
            <p14:xfrm>
              <a:off x="5775480" y="3259800"/>
              <a:ext cx="602280" cy="834120"/>
            </p14:xfrm>
          </p:contentPart>
        </mc:Choice>
        <mc:Fallback xmlns="">
          <p:pic>
            <p:nvPicPr>
              <p:cNvPr id="14" name="Rokraksts 13">
                <a:extLst>
                  <a:ext uri="{FF2B5EF4-FFF2-40B4-BE49-F238E27FC236}">
                    <a16:creationId xmlns:a16="http://schemas.microsoft.com/office/drawing/2014/main" id="{FDD0A210-98E4-49BC-BF4C-3DFA0168E648}"/>
                  </a:ext>
                </a:extLst>
              </p:cNvPr>
              <p:cNvPicPr/>
              <p:nvPr/>
            </p:nvPicPr>
            <p:blipFill>
              <a:blip r:embed="rId17"/>
              <a:stretch>
                <a:fillRect/>
              </a:stretch>
            </p:blipFill>
            <p:spPr>
              <a:xfrm>
                <a:off x="5759640" y="3196440"/>
                <a:ext cx="63360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3F799C02-7987-4ABE-987F-97CD256C6834}"/>
                  </a:ext>
                </a:extLst>
              </p14:cNvPr>
              <p14:cNvContentPartPr/>
              <p14:nvPr/>
            </p14:nvContentPartPr>
            <p14:xfrm>
              <a:off x="5733360" y="3386160"/>
              <a:ext cx="173520" cy="213840"/>
            </p14:xfrm>
          </p:contentPart>
        </mc:Choice>
        <mc:Fallback xmlns="">
          <p:pic>
            <p:nvPicPr>
              <p:cNvPr id="15" name="Rokraksts 14">
                <a:extLst>
                  <a:ext uri="{FF2B5EF4-FFF2-40B4-BE49-F238E27FC236}">
                    <a16:creationId xmlns:a16="http://schemas.microsoft.com/office/drawing/2014/main" id="{3F799C02-7987-4ABE-987F-97CD256C6834}"/>
                  </a:ext>
                </a:extLst>
              </p:cNvPr>
              <p:cNvPicPr/>
              <p:nvPr/>
            </p:nvPicPr>
            <p:blipFill>
              <a:blip r:embed="rId19"/>
              <a:stretch>
                <a:fillRect/>
              </a:stretch>
            </p:blipFill>
            <p:spPr>
              <a:xfrm>
                <a:off x="5717520" y="3322800"/>
                <a:ext cx="204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5B2FC0E2-E994-48F3-B694-ECF1B8595E8C}"/>
                  </a:ext>
                </a:extLst>
              </p14:cNvPr>
              <p14:cNvContentPartPr/>
              <p14:nvPr/>
            </p14:nvContentPartPr>
            <p14:xfrm>
              <a:off x="5356440" y="3731760"/>
              <a:ext cx="354960" cy="703440"/>
            </p14:xfrm>
          </p:contentPart>
        </mc:Choice>
        <mc:Fallback xmlns="">
          <p:pic>
            <p:nvPicPr>
              <p:cNvPr id="16" name="Rokraksts 15">
                <a:extLst>
                  <a:ext uri="{FF2B5EF4-FFF2-40B4-BE49-F238E27FC236}">
                    <a16:creationId xmlns:a16="http://schemas.microsoft.com/office/drawing/2014/main" id="{5B2FC0E2-E994-48F3-B694-ECF1B8595E8C}"/>
                  </a:ext>
                </a:extLst>
              </p:cNvPr>
              <p:cNvPicPr/>
              <p:nvPr/>
            </p:nvPicPr>
            <p:blipFill>
              <a:blip r:embed="rId21"/>
              <a:stretch>
                <a:fillRect/>
              </a:stretch>
            </p:blipFill>
            <p:spPr>
              <a:xfrm>
                <a:off x="5340600" y="3668400"/>
                <a:ext cx="386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ACCFF6AE-003D-491D-84EF-047178A621B6}"/>
                  </a:ext>
                </a:extLst>
              </p14:cNvPr>
              <p14:cNvContentPartPr/>
              <p14:nvPr/>
            </p14:nvContentPartPr>
            <p14:xfrm>
              <a:off x="5288400" y="4312800"/>
              <a:ext cx="146520" cy="155880"/>
            </p14:xfrm>
          </p:contentPart>
        </mc:Choice>
        <mc:Fallback xmlns="">
          <p:pic>
            <p:nvPicPr>
              <p:cNvPr id="17" name="Rokraksts 16">
                <a:extLst>
                  <a:ext uri="{FF2B5EF4-FFF2-40B4-BE49-F238E27FC236}">
                    <a16:creationId xmlns:a16="http://schemas.microsoft.com/office/drawing/2014/main" id="{ACCFF6AE-003D-491D-84EF-047178A621B6}"/>
                  </a:ext>
                </a:extLst>
              </p:cNvPr>
              <p:cNvPicPr/>
              <p:nvPr/>
            </p:nvPicPr>
            <p:blipFill>
              <a:blip r:embed="rId23"/>
              <a:stretch>
                <a:fillRect/>
              </a:stretch>
            </p:blipFill>
            <p:spPr>
              <a:xfrm>
                <a:off x="5272560" y="4249440"/>
                <a:ext cx="17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33C1DD7F-C820-4C7F-A44A-0694373D567A}"/>
                  </a:ext>
                </a:extLst>
              </p14:cNvPr>
              <p14:cNvContentPartPr/>
              <p14:nvPr/>
            </p14:nvContentPartPr>
            <p14:xfrm>
              <a:off x="4754880" y="4600800"/>
              <a:ext cx="618840" cy="676800"/>
            </p14:xfrm>
          </p:contentPart>
        </mc:Choice>
        <mc:Fallback xmlns="">
          <p:pic>
            <p:nvPicPr>
              <p:cNvPr id="18" name="Rokraksts 17">
                <a:extLst>
                  <a:ext uri="{FF2B5EF4-FFF2-40B4-BE49-F238E27FC236}">
                    <a16:creationId xmlns:a16="http://schemas.microsoft.com/office/drawing/2014/main" id="{33C1DD7F-C820-4C7F-A44A-0694373D567A}"/>
                  </a:ext>
                </a:extLst>
              </p:cNvPr>
              <p:cNvPicPr/>
              <p:nvPr/>
            </p:nvPicPr>
            <p:blipFill>
              <a:blip r:embed="rId25"/>
              <a:stretch>
                <a:fillRect/>
              </a:stretch>
            </p:blipFill>
            <p:spPr>
              <a:xfrm>
                <a:off x="4739040" y="4537440"/>
                <a:ext cx="65016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Rokraksts 18">
                <a:extLst>
                  <a:ext uri="{FF2B5EF4-FFF2-40B4-BE49-F238E27FC236}">
                    <a16:creationId xmlns:a16="http://schemas.microsoft.com/office/drawing/2014/main" id="{766C7EEC-8392-4CA1-8F67-C821AAF41F2C}"/>
                  </a:ext>
                </a:extLst>
              </p14:cNvPr>
              <p14:cNvContentPartPr/>
              <p14:nvPr/>
            </p14:nvContentPartPr>
            <p14:xfrm>
              <a:off x="4683240" y="5126400"/>
              <a:ext cx="197640" cy="204840"/>
            </p14:xfrm>
          </p:contentPart>
        </mc:Choice>
        <mc:Fallback xmlns="">
          <p:pic>
            <p:nvPicPr>
              <p:cNvPr id="19" name="Rokraksts 18">
                <a:extLst>
                  <a:ext uri="{FF2B5EF4-FFF2-40B4-BE49-F238E27FC236}">
                    <a16:creationId xmlns:a16="http://schemas.microsoft.com/office/drawing/2014/main" id="{766C7EEC-8392-4CA1-8F67-C821AAF41F2C}"/>
                  </a:ext>
                </a:extLst>
              </p:cNvPr>
              <p:cNvPicPr/>
              <p:nvPr/>
            </p:nvPicPr>
            <p:blipFill>
              <a:blip r:embed="rId27"/>
              <a:stretch>
                <a:fillRect/>
              </a:stretch>
            </p:blipFill>
            <p:spPr>
              <a:xfrm>
                <a:off x="4667400" y="5063040"/>
                <a:ext cx="2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Rokraksts 19">
                <a:extLst>
                  <a:ext uri="{FF2B5EF4-FFF2-40B4-BE49-F238E27FC236}">
                    <a16:creationId xmlns:a16="http://schemas.microsoft.com/office/drawing/2014/main" id="{A37B8BFF-B3D6-4738-9101-E2480F6CA083}"/>
                  </a:ext>
                </a:extLst>
              </p14:cNvPr>
              <p14:cNvContentPartPr/>
              <p14:nvPr/>
            </p14:nvContentPartPr>
            <p14:xfrm>
              <a:off x="4204440" y="5295600"/>
              <a:ext cx="363960" cy="330480"/>
            </p14:xfrm>
          </p:contentPart>
        </mc:Choice>
        <mc:Fallback xmlns="">
          <p:pic>
            <p:nvPicPr>
              <p:cNvPr id="20" name="Rokraksts 19">
                <a:extLst>
                  <a:ext uri="{FF2B5EF4-FFF2-40B4-BE49-F238E27FC236}">
                    <a16:creationId xmlns:a16="http://schemas.microsoft.com/office/drawing/2014/main" id="{A37B8BFF-B3D6-4738-9101-E2480F6CA083}"/>
                  </a:ext>
                </a:extLst>
              </p:cNvPr>
              <p:cNvPicPr/>
              <p:nvPr/>
            </p:nvPicPr>
            <p:blipFill>
              <a:blip r:embed="rId29"/>
              <a:stretch>
                <a:fillRect/>
              </a:stretch>
            </p:blipFill>
            <p:spPr>
              <a:xfrm>
                <a:off x="4188600" y="5232240"/>
                <a:ext cx="3952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Rokraksts 20">
                <a:extLst>
                  <a:ext uri="{FF2B5EF4-FFF2-40B4-BE49-F238E27FC236}">
                    <a16:creationId xmlns:a16="http://schemas.microsoft.com/office/drawing/2014/main" id="{98AB85C6-2857-44AA-9CD8-AB7AE74985B9}"/>
                  </a:ext>
                </a:extLst>
              </p14:cNvPr>
              <p14:cNvContentPartPr/>
              <p14:nvPr/>
            </p14:nvContentPartPr>
            <p14:xfrm>
              <a:off x="4150080" y="5473440"/>
              <a:ext cx="156600" cy="210960"/>
            </p14:xfrm>
          </p:contentPart>
        </mc:Choice>
        <mc:Fallback xmlns="">
          <p:pic>
            <p:nvPicPr>
              <p:cNvPr id="21" name="Rokraksts 20">
                <a:extLst>
                  <a:ext uri="{FF2B5EF4-FFF2-40B4-BE49-F238E27FC236}">
                    <a16:creationId xmlns:a16="http://schemas.microsoft.com/office/drawing/2014/main" id="{98AB85C6-2857-44AA-9CD8-AB7AE74985B9}"/>
                  </a:ext>
                </a:extLst>
              </p:cNvPr>
              <p:cNvPicPr/>
              <p:nvPr/>
            </p:nvPicPr>
            <p:blipFill>
              <a:blip r:embed="rId31"/>
              <a:stretch>
                <a:fillRect/>
              </a:stretch>
            </p:blipFill>
            <p:spPr>
              <a:xfrm>
                <a:off x="4134240" y="5410080"/>
                <a:ext cx="187920" cy="337680"/>
              </a:xfrm>
              <a:prstGeom prst="rect">
                <a:avLst/>
              </a:prstGeom>
            </p:spPr>
          </p:pic>
        </mc:Fallback>
      </mc:AlternateContent>
      <p:sp>
        <p:nvSpPr>
          <p:cNvPr id="3" name="Textfeld 2">
            <a:extLst>
              <a:ext uri="{FF2B5EF4-FFF2-40B4-BE49-F238E27FC236}">
                <a16:creationId xmlns:a16="http://schemas.microsoft.com/office/drawing/2014/main" id="{3F36E1D6-3EA6-E9EC-C11E-73CF1D9595DF}"/>
              </a:ext>
            </a:extLst>
          </p:cNvPr>
          <p:cNvSpPr txBox="1"/>
          <p:nvPr/>
        </p:nvSpPr>
        <p:spPr>
          <a:xfrm>
            <a:off x="228840" y="645817"/>
            <a:ext cx="5144880" cy="2062552"/>
          </a:xfrm>
          <a:prstGeom prst="rect">
            <a:avLst/>
          </a:prstGeom>
          <a:noFill/>
        </p:spPr>
        <p:txBody>
          <a:bodyPr wrap="square">
            <a:spAutoFit/>
          </a:bodyPr>
          <a:lstStyle/>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 Zufluss von salzhaltigem und sauerstoffreichem, nährstoffarmem Wasser aus der Nordsee </a:t>
            </a: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und der Abfluss von nährstoffreichem Brackwasser aus dem Meer</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sind für das Funktionieren des traditionellen Meeresökosystems von großer Bedeutung.</a:t>
            </a: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feil: nach rechts 4">
            <a:extLst>
              <a:ext uri="{FF2B5EF4-FFF2-40B4-BE49-F238E27FC236}">
                <a16:creationId xmlns:a16="http://schemas.microsoft.com/office/drawing/2014/main" id="{EE2DB6E1-DC4A-795D-0E33-87A9B9BDDBA7}"/>
              </a:ext>
            </a:extLst>
          </p:cNvPr>
          <p:cNvSpPr/>
          <p:nvPr/>
        </p:nvSpPr>
        <p:spPr>
          <a:xfrm>
            <a:off x="4265676" y="93627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9D7AF487-A1EC-2FA5-225F-8452055E6EFF}"/>
              </a:ext>
            </a:extLst>
          </p:cNvPr>
          <p:cNvSpPr/>
          <p:nvPr/>
        </p:nvSpPr>
        <p:spPr>
          <a:xfrm>
            <a:off x="1822872" y="1600351"/>
            <a:ext cx="978408" cy="48463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8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3246480" y="183240"/>
              <a:ext cx="5475600" cy="5973120"/>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4"/>
              <a:stretch>
                <a:fillRect/>
              </a:stretch>
            </p:blipFill>
            <p:spPr>
              <a:xfrm>
                <a:off x="3237120" y="173880"/>
                <a:ext cx="5494320" cy="599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Rokraksts 3">
                <a:extLst>
                  <a:ext uri="{FF2B5EF4-FFF2-40B4-BE49-F238E27FC236}">
                    <a16:creationId xmlns:a16="http://schemas.microsoft.com/office/drawing/2014/main" id="{D5EB0B76-02F8-4299-8F45-DCE1ED558718}"/>
                  </a:ext>
                </a:extLst>
              </p14:cNvPr>
              <p14:cNvContentPartPr/>
              <p14:nvPr/>
            </p14:nvContentPartPr>
            <p14:xfrm>
              <a:off x="4043520" y="5469480"/>
              <a:ext cx="1009080" cy="367200"/>
            </p14:xfrm>
          </p:contentPart>
        </mc:Choice>
        <mc:Fallback xmlns="">
          <p:pic>
            <p:nvPicPr>
              <p:cNvPr id="4" name="Rokraksts 3">
                <a:extLst>
                  <a:ext uri="{FF2B5EF4-FFF2-40B4-BE49-F238E27FC236}">
                    <a16:creationId xmlns:a16="http://schemas.microsoft.com/office/drawing/2014/main" id="{D5EB0B76-02F8-4299-8F45-DCE1ED558718}"/>
                  </a:ext>
                </a:extLst>
              </p:cNvPr>
              <p:cNvPicPr/>
              <p:nvPr/>
            </p:nvPicPr>
            <p:blipFill>
              <a:blip r:embed="rId6"/>
              <a:stretch>
                <a:fillRect/>
              </a:stretch>
            </p:blipFill>
            <p:spPr>
              <a:xfrm>
                <a:off x="4027680" y="5406120"/>
                <a:ext cx="1040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okraksts 6">
                <a:extLst>
                  <a:ext uri="{FF2B5EF4-FFF2-40B4-BE49-F238E27FC236}">
                    <a16:creationId xmlns:a16="http://schemas.microsoft.com/office/drawing/2014/main" id="{CBF2E489-5879-40DD-88A8-B31972F280BF}"/>
                  </a:ext>
                </a:extLst>
              </p14:cNvPr>
              <p14:cNvContentPartPr/>
              <p14:nvPr/>
            </p14:nvContentPartPr>
            <p14:xfrm>
              <a:off x="4863600" y="5401440"/>
              <a:ext cx="221040" cy="170640"/>
            </p14:xfrm>
          </p:contentPart>
        </mc:Choice>
        <mc:Fallback xmlns="">
          <p:pic>
            <p:nvPicPr>
              <p:cNvPr id="7" name="Rokraksts 6">
                <a:extLst>
                  <a:ext uri="{FF2B5EF4-FFF2-40B4-BE49-F238E27FC236}">
                    <a16:creationId xmlns:a16="http://schemas.microsoft.com/office/drawing/2014/main" id="{CBF2E489-5879-40DD-88A8-B31972F280BF}"/>
                  </a:ext>
                </a:extLst>
              </p:cNvPr>
              <p:cNvPicPr/>
              <p:nvPr/>
            </p:nvPicPr>
            <p:blipFill>
              <a:blip r:embed="rId8"/>
              <a:stretch>
                <a:fillRect/>
              </a:stretch>
            </p:blipFill>
            <p:spPr>
              <a:xfrm>
                <a:off x="4847760" y="53380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okraksts 9">
                <a:extLst>
                  <a:ext uri="{FF2B5EF4-FFF2-40B4-BE49-F238E27FC236}">
                    <a16:creationId xmlns:a16="http://schemas.microsoft.com/office/drawing/2014/main" id="{EA87B74A-B2D1-4CE1-9C9D-513595595AB3}"/>
                  </a:ext>
                </a:extLst>
              </p14:cNvPr>
              <p14:cNvContentPartPr/>
              <p14:nvPr/>
            </p14:nvContentPartPr>
            <p14:xfrm>
              <a:off x="5172840" y="4809960"/>
              <a:ext cx="808560" cy="621720"/>
            </p14:xfrm>
          </p:contentPart>
        </mc:Choice>
        <mc:Fallback xmlns="">
          <p:pic>
            <p:nvPicPr>
              <p:cNvPr id="10" name="Rokraksts 9">
                <a:extLst>
                  <a:ext uri="{FF2B5EF4-FFF2-40B4-BE49-F238E27FC236}">
                    <a16:creationId xmlns:a16="http://schemas.microsoft.com/office/drawing/2014/main" id="{EA87B74A-B2D1-4CE1-9C9D-513595595AB3}"/>
                  </a:ext>
                </a:extLst>
              </p:cNvPr>
              <p:cNvPicPr/>
              <p:nvPr/>
            </p:nvPicPr>
            <p:blipFill>
              <a:blip r:embed="rId10"/>
              <a:stretch>
                <a:fillRect/>
              </a:stretch>
            </p:blipFill>
            <p:spPr>
              <a:xfrm>
                <a:off x="5157000" y="4746600"/>
                <a:ext cx="839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okraksts 10">
                <a:extLst>
                  <a:ext uri="{FF2B5EF4-FFF2-40B4-BE49-F238E27FC236}">
                    <a16:creationId xmlns:a16="http://schemas.microsoft.com/office/drawing/2014/main" id="{9D73C100-735B-4E17-A751-559CFA1D471A}"/>
                  </a:ext>
                </a:extLst>
              </p14:cNvPr>
              <p14:cNvContentPartPr/>
              <p14:nvPr/>
            </p14:nvContentPartPr>
            <p14:xfrm>
              <a:off x="5897880" y="4600800"/>
              <a:ext cx="163440" cy="162720"/>
            </p14:xfrm>
          </p:contentPart>
        </mc:Choice>
        <mc:Fallback xmlns="">
          <p:pic>
            <p:nvPicPr>
              <p:cNvPr id="11" name="Rokraksts 10">
                <a:extLst>
                  <a:ext uri="{FF2B5EF4-FFF2-40B4-BE49-F238E27FC236}">
                    <a16:creationId xmlns:a16="http://schemas.microsoft.com/office/drawing/2014/main" id="{9D73C100-735B-4E17-A751-559CFA1D471A}"/>
                  </a:ext>
                </a:extLst>
              </p:cNvPr>
              <p:cNvPicPr/>
              <p:nvPr/>
            </p:nvPicPr>
            <p:blipFill>
              <a:blip r:embed="rId12"/>
              <a:stretch>
                <a:fillRect/>
              </a:stretch>
            </p:blipFill>
            <p:spPr>
              <a:xfrm>
                <a:off x="5882040" y="4537440"/>
                <a:ext cx="194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okraksts 11">
                <a:extLst>
                  <a:ext uri="{FF2B5EF4-FFF2-40B4-BE49-F238E27FC236}">
                    <a16:creationId xmlns:a16="http://schemas.microsoft.com/office/drawing/2014/main" id="{36C43936-4086-4C5B-9CBD-FFC726334232}"/>
                  </a:ext>
                </a:extLst>
              </p14:cNvPr>
              <p14:cNvContentPartPr/>
              <p14:nvPr/>
            </p14:nvContentPartPr>
            <p14:xfrm>
              <a:off x="5971320" y="4633920"/>
              <a:ext cx="37440" cy="151200"/>
            </p14:xfrm>
          </p:contentPart>
        </mc:Choice>
        <mc:Fallback xmlns="">
          <p:pic>
            <p:nvPicPr>
              <p:cNvPr id="12" name="Rokraksts 11">
                <a:extLst>
                  <a:ext uri="{FF2B5EF4-FFF2-40B4-BE49-F238E27FC236}">
                    <a16:creationId xmlns:a16="http://schemas.microsoft.com/office/drawing/2014/main" id="{36C43936-4086-4C5B-9CBD-FFC726334232}"/>
                  </a:ext>
                </a:extLst>
              </p:cNvPr>
              <p:cNvPicPr/>
              <p:nvPr/>
            </p:nvPicPr>
            <p:blipFill>
              <a:blip r:embed="rId14"/>
              <a:stretch>
                <a:fillRect/>
              </a:stretch>
            </p:blipFill>
            <p:spPr>
              <a:xfrm>
                <a:off x="5955480" y="4570560"/>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Rokraksts 12">
                <a:extLst>
                  <a:ext uri="{FF2B5EF4-FFF2-40B4-BE49-F238E27FC236}">
                    <a16:creationId xmlns:a16="http://schemas.microsoft.com/office/drawing/2014/main" id="{460D179F-C972-4680-AA20-FD203D035CDC}"/>
                  </a:ext>
                </a:extLst>
              </p14:cNvPr>
              <p14:cNvContentPartPr/>
              <p14:nvPr/>
            </p14:nvContentPartPr>
            <p14:xfrm>
              <a:off x="6017040" y="4518720"/>
              <a:ext cx="15480" cy="288360"/>
            </p14:xfrm>
          </p:contentPart>
        </mc:Choice>
        <mc:Fallback xmlns="">
          <p:pic>
            <p:nvPicPr>
              <p:cNvPr id="13" name="Rokraksts 12">
                <a:extLst>
                  <a:ext uri="{FF2B5EF4-FFF2-40B4-BE49-F238E27FC236}">
                    <a16:creationId xmlns:a16="http://schemas.microsoft.com/office/drawing/2014/main" id="{460D179F-C972-4680-AA20-FD203D035CDC}"/>
                  </a:ext>
                </a:extLst>
              </p:cNvPr>
              <p:cNvPicPr/>
              <p:nvPr/>
            </p:nvPicPr>
            <p:blipFill>
              <a:blip r:embed="rId16"/>
              <a:stretch>
                <a:fillRect/>
              </a:stretch>
            </p:blipFill>
            <p:spPr>
              <a:xfrm>
                <a:off x="6001200" y="4455360"/>
                <a:ext cx="46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Rokraksts 13">
                <a:extLst>
                  <a:ext uri="{FF2B5EF4-FFF2-40B4-BE49-F238E27FC236}">
                    <a16:creationId xmlns:a16="http://schemas.microsoft.com/office/drawing/2014/main" id="{FDD0A210-98E4-49BC-BF4C-3DFA0168E648}"/>
                  </a:ext>
                </a:extLst>
              </p14:cNvPr>
              <p14:cNvContentPartPr/>
              <p14:nvPr/>
            </p14:nvContentPartPr>
            <p14:xfrm>
              <a:off x="5775480" y="3259800"/>
              <a:ext cx="602280" cy="834120"/>
            </p14:xfrm>
          </p:contentPart>
        </mc:Choice>
        <mc:Fallback xmlns="">
          <p:pic>
            <p:nvPicPr>
              <p:cNvPr id="14" name="Rokraksts 13">
                <a:extLst>
                  <a:ext uri="{FF2B5EF4-FFF2-40B4-BE49-F238E27FC236}">
                    <a16:creationId xmlns:a16="http://schemas.microsoft.com/office/drawing/2014/main" id="{FDD0A210-98E4-49BC-BF4C-3DFA0168E648}"/>
                  </a:ext>
                </a:extLst>
              </p:cNvPr>
              <p:cNvPicPr/>
              <p:nvPr/>
            </p:nvPicPr>
            <p:blipFill>
              <a:blip r:embed="rId18"/>
              <a:stretch>
                <a:fillRect/>
              </a:stretch>
            </p:blipFill>
            <p:spPr>
              <a:xfrm>
                <a:off x="5759640" y="3196440"/>
                <a:ext cx="63360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Rokraksts 14">
                <a:extLst>
                  <a:ext uri="{FF2B5EF4-FFF2-40B4-BE49-F238E27FC236}">
                    <a16:creationId xmlns:a16="http://schemas.microsoft.com/office/drawing/2014/main" id="{3F799C02-7987-4ABE-987F-97CD256C6834}"/>
                  </a:ext>
                </a:extLst>
              </p14:cNvPr>
              <p14:cNvContentPartPr/>
              <p14:nvPr/>
            </p14:nvContentPartPr>
            <p14:xfrm>
              <a:off x="5733360" y="3386160"/>
              <a:ext cx="173520" cy="213840"/>
            </p14:xfrm>
          </p:contentPart>
        </mc:Choice>
        <mc:Fallback xmlns="">
          <p:pic>
            <p:nvPicPr>
              <p:cNvPr id="15" name="Rokraksts 14">
                <a:extLst>
                  <a:ext uri="{FF2B5EF4-FFF2-40B4-BE49-F238E27FC236}">
                    <a16:creationId xmlns:a16="http://schemas.microsoft.com/office/drawing/2014/main" id="{3F799C02-7987-4ABE-987F-97CD256C6834}"/>
                  </a:ext>
                </a:extLst>
              </p:cNvPr>
              <p:cNvPicPr/>
              <p:nvPr/>
            </p:nvPicPr>
            <p:blipFill>
              <a:blip r:embed="rId20"/>
              <a:stretch>
                <a:fillRect/>
              </a:stretch>
            </p:blipFill>
            <p:spPr>
              <a:xfrm>
                <a:off x="5717520" y="3322800"/>
                <a:ext cx="204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Rokraksts 15">
                <a:extLst>
                  <a:ext uri="{FF2B5EF4-FFF2-40B4-BE49-F238E27FC236}">
                    <a16:creationId xmlns:a16="http://schemas.microsoft.com/office/drawing/2014/main" id="{5B2FC0E2-E994-48F3-B694-ECF1B8595E8C}"/>
                  </a:ext>
                </a:extLst>
              </p14:cNvPr>
              <p14:cNvContentPartPr/>
              <p14:nvPr/>
            </p14:nvContentPartPr>
            <p14:xfrm>
              <a:off x="5356440" y="3731760"/>
              <a:ext cx="354960" cy="703440"/>
            </p14:xfrm>
          </p:contentPart>
        </mc:Choice>
        <mc:Fallback xmlns="">
          <p:pic>
            <p:nvPicPr>
              <p:cNvPr id="16" name="Rokraksts 15">
                <a:extLst>
                  <a:ext uri="{FF2B5EF4-FFF2-40B4-BE49-F238E27FC236}">
                    <a16:creationId xmlns:a16="http://schemas.microsoft.com/office/drawing/2014/main" id="{5B2FC0E2-E994-48F3-B694-ECF1B8595E8C}"/>
                  </a:ext>
                </a:extLst>
              </p:cNvPr>
              <p:cNvPicPr/>
              <p:nvPr/>
            </p:nvPicPr>
            <p:blipFill>
              <a:blip r:embed="rId22"/>
              <a:stretch>
                <a:fillRect/>
              </a:stretch>
            </p:blipFill>
            <p:spPr>
              <a:xfrm>
                <a:off x="5340600" y="3668400"/>
                <a:ext cx="386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Rokraksts 16">
                <a:extLst>
                  <a:ext uri="{FF2B5EF4-FFF2-40B4-BE49-F238E27FC236}">
                    <a16:creationId xmlns:a16="http://schemas.microsoft.com/office/drawing/2014/main" id="{ACCFF6AE-003D-491D-84EF-047178A621B6}"/>
                  </a:ext>
                </a:extLst>
              </p14:cNvPr>
              <p14:cNvContentPartPr/>
              <p14:nvPr/>
            </p14:nvContentPartPr>
            <p14:xfrm>
              <a:off x="5288400" y="4312800"/>
              <a:ext cx="146520" cy="155880"/>
            </p14:xfrm>
          </p:contentPart>
        </mc:Choice>
        <mc:Fallback xmlns="">
          <p:pic>
            <p:nvPicPr>
              <p:cNvPr id="17" name="Rokraksts 16">
                <a:extLst>
                  <a:ext uri="{FF2B5EF4-FFF2-40B4-BE49-F238E27FC236}">
                    <a16:creationId xmlns:a16="http://schemas.microsoft.com/office/drawing/2014/main" id="{ACCFF6AE-003D-491D-84EF-047178A621B6}"/>
                  </a:ext>
                </a:extLst>
              </p:cNvPr>
              <p:cNvPicPr/>
              <p:nvPr/>
            </p:nvPicPr>
            <p:blipFill>
              <a:blip r:embed="rId24"/>
              <a:stretch>
                <a:fillRect/>
              </a:stretch>
            </p:blipFill>
            <p:spPr>
              <a:xfrm>
                <a:off x="5272560" y="4249440"/>
                <a:ext cx="17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Rokraksts 17">
                <a:extLst>
                  <a:ext uri="{FF2B5EF4-FFF2-40B4-BE49-F238E27FC236}">
                    <a16:creationId xmlns:a16="http://schemas.microsoft.com/office/drawing/2014/main" id="{33C1DD7F-C820-4C7F-A44A-0694373D567A}"/>
                  </a:ext>
                </a:extLst>
              </p14:cNvPr>
              <p14:cNvContentPartPr/>
              <p14:nvPr/>
            </p14:nvContentPartPr>
            <p14:xfrm>
              <a:off x="4754880" y="4600800"/>
              <a:ext cx="618840" cy="676800"/>
            </p14:xfrm>
          </p:contentPart>
        </mc:Choice>
        <mc:Fallback xmlns="">
          <p:pic>
            <p:nvPicPr>
              <p:cNvPr id="18" name="Rokraksts 17">
                <a:extLst>
                  <a:ext uri="{FF2B5EF4-FFF2-40B4-BE49-F238E27FC236}">
                    <a16:creationId xmlns:a16="http://schemas.microsoft.com/office/drawing/2014/main" id="{33C1DD7F-C820-4C7F-A44A-0694373D567A}"/>
                  </a:ext>
                </a:extLst>
              </p:cNvPr>
              <p:cNvPicPr/>
              <p:nvPr/>
            </p:nvPicPr>
            <p:blipFill>
              <a:blip r:embed="rId26"/>
              <a:stretch>
                <a:fillRect/>
              </a:stretch>
            </p:blipFill>
            <p:spPr>
              <a:xfrm>
                <a:off x="4739040" y="4537440"/>
                <a:ext cx="65016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Rokraksts 18">
                <a:extLst>
                  <a:ext uri="{FF2B5EF4-FFF2-40B4-BE49-F238E27FC236}">
                    <a16:creationId xmlns:a16="http://schemas.microsoft.com/office/drawing/2014/main" id="{766C7EEC-8392-4CA1-8F67-C821AAF41F2C}"/>
                  </a:ext>
                </a:extLst>
              </p14:cNvPr>
              <p14:cNvContentPartPr/>
              <p14:nvPr/>
            </p14:nvContentPartPr>
            <p14:xfrm>
              <a:off x="4683240" y="5126400"/>
              <a:ext cx="197640" cy="204840"/>
            </p14:xfrm>
          </p:contentPart>
        </mc:Choice>
        <mc:Fallback xmlns="">
          <p:pic>
            <p:nvPicPr>
              <p:cNvPr id="19" name="Rokraksts 18">
                <a:extLst>
                  <a:ext uri="{FF2B5EF4-FFF2-40B4-BE49-F238E27FC236}">
                    <a16:creationId xmlns:a16="http://schemas.microsoft.com/office/drawing/2014/main" id="{766C7EEC-8392-4CA1-8F67-C821AAF41F2C}"/>
                  </a:ext>
                </a:extLst>
              </p:cNvPr>
              <p:cNvPicPr/>
              <p:nvPr/>
            </p:nvPicPr>
            <p:blipFill>
              <a:blip r:embed="rId28"/>
              <a:stretch>
                <a:fillRect/>
              </a:stretch>
            </p:blipFill>
            <p:spPr>
              <a:xfrm>
                <a:off x="4667400" y="5063040"/>
                <a:ext cx="2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Rokraksts 19">
                <a:extLst>
                  <a:ext uri="{FF2B5EF4-FFF2-40B4-BE49-F238E27FC236}">
                    <a16:creationId xmlns:a16="http://schemas.microsoft.com/office/drawing/2014/main" id="{A37B8BFF-B3D6-4738-9101-E2480F6CA083}"/>
                  </a:ext>
                </a:extLst>
              </p14:cNvPr>
              <p14:cNvContentPartPr/>
              <p14:nvPr/>
            </p14:nvContentPartPr>
            <p14:xfrm>
              <a:off x="4204440" y="5295600"/>
              <a:ext cx="363960" cy="330480"/>
            </p14:xfrm>
          </p:contentPart>
        </mc:Choice>
        <mc:Fallback xmlns="">
          <p:pic>
            <p:nvPicPr>
              <p:cNvPr id="20" name="Rokraksts 19">
                <a:extLst>
                  <a:ext uri="{FF2B5EF4-FFF2-40B4-BE49-F238E27FC236}">
                    <a16:creationId xmlns:a16="http://schemas.microsoft.com/office/drawing/2014/main" id="{A37B8BFF-B3D6-4738-9101-E2480F6CA083}"/>
                  </a:ext>
                </a:extLst>
              </p:cNvPr>
              <p:cNvPicPr/>
              <p:nvPr/>
            </p:nvPicPr>
            <p:blipFill>
              <a:blip r:embed="rId30"/>
              <a:stretch>
                <a:fillRect/>
              </a:stretch>
            </p:blipFill>
            <p:spPr>
              <a:xfrm>
                <a:off x="4188600" y="5232240"/>
                <a:ext cx="3952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Rokraksts 20">
                <a:extLst>
                  <a:ext uri="{FF2B5EF4-FFF2-40B4-BE49-F238E27FC236}">
                    <a16:creationId xmlns:a16="http://schemas.microsoft.com/office/drawing/2014/main" id="{98AB85C6-2857-44AA-9CD8-AB7AE74985B9}"/>
                  </a:ext>
                </a:extLst>
              </p14:cNvPr>
              <p14:cNvContentPartPr/>
              <p14:nvPr/>
            </p14:nvContentPartPr>
            <p14:xfrm>
              <a:off x="4150080" y="5473440"/>
              <a:ext cx="156600" cy="210960"/>
            </p14:xfrm>
          </p:contentPart>
        </mc:Choice>
        <mc:Fallback xmlns="">
          <p:pic>
            <p:nvPicPr>
              <p:cNvPr id="21" name="Rokraksts 20">
                <a:extLst>
                  <a:ext uri="{FF2B5EF4-FFF2-40B4-BE49-F238E27FC236}">
                    <a16:creationId xmlns:a16="http://schemas.microsoft.com/office/drawing/2014/main" id="{98AB85C6-2857-44AA-9CD8-AB7AE74985B9}"/>
                  </a:ext>
                </a:extLst>
              </p:cNvPr>
              <p:cNvPicPr/>
              <p:nvPr/>
            </p:nvPicPr>
            <p:blipFill>
              <a:blip r:embed="rId32"/>
              <a:stretch>
                <a:fillRect/>
              </a:stretch>
            </p:blipFill>
            <p:spPr>
              <a:xfrm>
                <a:off x="4134240" y="5410080"/>
                <a:ext cx="187920" cy="337680"/>
              </a:xfrm>
              <a:prstGeom prst="rect">
                <a:avLst/>
              </a:prstGeom>
            </p:spPr>
          </p:pic>
        </mc:Fallback>
      </mc:AlternateContent>
      <p:sp>
        <p:nvSpPr>
          <p:cNvPr id="3" name="Textfeld 2">
            <a:extLst>
              <a:ext uri="{FF2B5EF4-FFF2-40B4-BE49-F238E27FC236}">
                <a16:creationId xmlns:a16="http://schemas.microsoft.com/office/drawing/2014/main" id="{A55E7FF9-F818-A77E-D977-DD73D84268F4}"/>
              </a:ext>
            </a:extLst>
          </p:cNvPr>
          <p:cNvSpPr txBox="1"/>
          <p:nvPr/>
        </p:nvSpPr>
        <p:spPr>
          <a:xfrm>
            <a:off x="631546" y="882860"/>
            <a:ext cx="4150514" cy="774507"/>
          </a:xfrm>
          <a:prstGeom prst="rect">
            <a:avLst/>
          </a:prstGeom>
          <a:noFill/>
        </p:spPr>
        <p:txBody>
          <a:bodyPr wrap="square">
            <a:spAutoFit/>
          </a:bodyPr>
          <a:lstStyle/>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 Ostsee hat ein großes Einzugsgebiet </a:t>
            </a: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und das sind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vor allem</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die großen Flüsse</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818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3246480" y="183240"/>
              <a:ext cx="5475600" cy="5973120"/>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4"/>
              <a:stretch>
                <a:fillRect/>
              </a:stretch>
            </p:blipFill>
            <p:spPr>
              <a:xfrm>
                <a:off x="3237120" y="173880"/>
                <a:ext cx="5494320" cy="599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Rokraksts 3">
                <a:extLst>
                  <a:ext uri="{FF2B5EF4-FFF2-40B4-BE49-F238E27FC236}">
                    <a16:creationId xmlns:a16="http://schemas.microsoft.com/office/drawing/2014/main" id="{D5EB0B76-02F8-4299-8F45-DCE1ED558718}"/>
                  </a:ext>
                </a:extLst>
              </p14:cNvPr>
              <p14:cNvContentPartPr/>
              <p14:nvPr/>
            </p14:nvContentPartPr>
            <p14:xfrm>
              <a:off x="4043520" y="5469480"/>
              <a:ext cx="1009080" cy="367200"/>
            </p14:xfrm>
          </p:contentPart>
        </mc:Choice>
        <mc:Fallback xmlns="">
          <p:pic>
            <p:nvPicPr>
              <p:cNvPr id="4" name="Rokraksts 3">
                <a:extLst>
                  <a:ext uri="{FF2B5EF4-FFF2-40B4-BE49-F238E27FC236}">
                    <a16:creationId xmlns:a16="http://schemas.microsoft.com/office/drawing/2014/main" id="{D5EB0B76-02F8-4299-8F45-DCE1ED558718}"/>
                  </a:ext>
                </a:extLst>
              </p:cNvPr>
              <p:cNvPicPr/>
              <p:nvPr/>
            </p:nvPicPr>
            <p:blipFill>
              <a:blip r:embed="rId6"/>
              <a:stretch>
                <a:fillRect/>
              </a:stretch>
            </p:blipFill>
            <p:spPr>
              <a:xfrm>
                <a:off x="4027680" y="5406120"/>
                <a:ext cx="1040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okraksts 6">
                <a:extLst>
                  <a:ext uri="{FF2B5EF4-FFF2-40B4-BE49-F238E27FC236}">
                    <a16:creationId xmlns:a16="http://schemas.microsoft.com/office/drawing/2014/main" id="{CBF2E489-5879-40DD-88A8-B31972F280BF}"/>
                  </a:ext>
                </a:extLst>
              </p14:cNvPr>
              <p14:cNvContentPartPr/>
              <p14:nvPr/>
            </p14:nvContentPartPr>
            <p14:xfrm>
              <a:off x="4863600" y="5401440"/>
              <a:ext cx="221040" cy="170640"/>
            </p14:xfrm>
          </p:contentPart>
        </mc:Choice>
        <mc:Fallback xmlns="">
          <p:pic>
            <p:nvPicPr>
              <p:cNvPr id="7" name="Rokraksts 6">
                <a:extLst>
                  <a:ext uri="{FF2B5EF4-FFF2-40B4-BE49-F238E27FC236}">
                    <a16:creationId xmlns:a16="http://schemas.microsoft.com/office/drawing/2014/main" id="{CBF2E489-5879-40DD-88A8-B31972F280BF}"/>
                  </a:ext>
                </a:extLst>
              </p:cNvPr>
              <p:cNvPicPr/>
              <p:nvPr/>
            </p:nvPicPr>
            <p:blipFill>
              <a:blip r:embed="rId8"/>
              <a:stretch>
                <a:fillRect/>
              </a:stretch>
            </p:blipFill>
            <p:spPr>
              <a:xfrm>
                <a:off x="4847760" y="53380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okraksts 9">
                <a:extLst>
                  <a:ext uri="{FF2B5EF4-FFF2-40B4-BE49-F238E27FC236}">
                    <a16:creationId xmlns:a16="http://schemas.microsoft.com/office/drawing/2014/main" id="{EA87B74A-B2D1-4CE1-9C9D-513595595AB3}"/>
                  </a:ext>
                </a:extLst>
              </p14:cNvPr>
              <p14:cNvContentPartPr/>
              <p14:nvPr/>
            </p14:nvContentPartPr>
            <p14:xfrm>
              <a:off x="5172840" y="4809960"/>
              <a:ext cx="808560" cy="621720"/>
            </p14:xfrm>
          </p:contentPart>
        </mc:Choice>
        <mc:Fallback xmlns="">
          <p:pic>
            <p:nvPicPr>
              <p:cNvPr id="10" name="Rokraksts 9">
                <a:extLst>
                  <a:ext uri="{FF2B5EF4-FFF2-40B4-BE49-F238E27FC236}">
                    <a16:creationId xmlns:a16="http://schemas.microsoft.com/office/drawing/2014/main" id="{EA87B74A-B2D1-4CE1-9C9D-513595595AB3}"/>
                  </a:ext>
                </a:extLst>
              </p:cNvPr>
              <p:cNvPicPr/>
              <p:nvPr/>
            </p:nvPicPr>
            <p:blipFill>
              <a:blip r:embed="rId10"/>
              <a:stretch>
                <a:fillRect/>
              </a:stretch>
            </p:blipFill>
            <p:spPr>
              <a:xfrm>
                <a:off x="5157000" y="4746600"/>
                <a:ext cx="839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okraksts 10">
                <a:extLst>
                  <a:ext uri="{FF2B5EF4-FFF2-40B4-BE49-F238E27FC236}">
                    <a16:creationId xmlns:a16="http://schemas.microsoft.com/office/drawing/2014/main" id="{9D73C100-735B-4E17-A751-559CFA1D471A}"/>
                  </a:ext>
                </a:extLst>
              </p14:cNvPr>
              <p14:cNvContentPartPr/>
              <p14:nvPr/>
            </p14:nvContentPartPr>
            <p14:xfrm>
              <a:off x="5897880" y="4600800"/>
              <a:ext cx="163440" cy="162720"/>
            </p14:xfrm>
          </p:contentPart>
        </mc:Choice>
        <mc:Fallback xmlns="">
          <p:pic>
            <p:nvPicPr>
              <p:cNvPr id="11" name="Rokraksts 10">
                <a:extLst>
                  <a:ext uri="{FF2B5EF4-FFF2-40B4-BE49-F238E27FC236}">
                    <a16:creationId xmlns:a16="http://schemas.microsoft.com/office/drawing/2014/main" id="{9D73C100-735B-4E17-A751-559CFA1D471A}"/>
                  </a:ext>
                </a:extLst>
              </p:cNvPr>
              <p:cNvPicPr/>
              <p:nvPr/>
            </p:nvPicPr>
            <p:blipFill>
              <a:blip r:embed="rId12"/>
              <a:stretch>
                <a:fillRect/>
              </a:stretch>
            </p:blipFill>
            <p:spPr>
              <a:xfrm>
                <a:off x="5882040" y="4537440"/>
                <a:ext cx="194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okraksts 11">
                <a:extLst>
                  <a:ext uri="{FF2B5EF4-FFF2-40B4-BE49-F238E27FC236}">
                    <a16:creationId xmlns:a16="http://schemas.microsoft.com/office/drawing/2014/main" id="{36C43936-4086-4C5B-9CBD-FFC726334232}"/>
                  </a:ext>
                </a:extLst>
              </p14:cNvPr>
              <p14:cNvContentPartPr/>
              <p14:nvPr/>
            </p14:nvContentPartPr>
            <p14:xfrm>
              <a:off x="5971320" y="4633920"/>
              <a:ext cx="37440" cy="151200"/>
            </p14:xfrm>
          </p:contentPart>
        </mc:Choice>
        <mc:Fallback xmlns="">
          <p:pic>
            <p:nvPicPr>
              <p:cNvPr id="12" name="Rokraksts 11">
                <a:extLst>
                  <a:ext uri="{FF2B5EF4-FFF2-40B4-BE49-F238E27FC236}">
                    <a16:creationId xmlns:a16="http://schemas.microsoft.com/office/drawing/2014/main" id="{36C43936-4086-4C5B-9CBD-FFC726334232}"/>
                  </a:ext>
                </a:extLst>
              </p:cNvPr>
              <p:cNvPicPr/>
              <p:nvPr/>
            </p:nvPicPr>
            <p:blipFill>
              <a:blip r:embed="rId14"/>
              <a:stretch>
                <a:fillRect/>
              </a:stretch>
            </p:blipFill>
            <p:spPr>
              <a:xfrm>
                <a:off x="5955480" y="4570560"/>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Rokraksts 12">
                <a:extLst>
                  <a:ext uri="{FF2B5EF4-FFF2-40B4-BE49-F238E27FC236}">
                    <a16:creationId xmlns:a16="http://schemas.microsoft.com/office/drawing/2014/main" id="{460D179F-C972-4680-AA20-FD203D035CDC}"/>
                  </a:ext>
                </a:extLst>
              </p14:cNvPr>
              <p14:cNvContentPartPr/>
              <p14:nvPr/>
            </p14:nvContentPartPr>
            <p14:xfrm>
              <a:off x="6017040" y="4518720"/>
              <a:ext cx="15480" cy="288360"/>
            </p14:xfrm>
          </p:contentPart>
        </mc:Choice>
        <mc:Fallback xmlns="">
          <p:pic>
            <p:nvPicPr>
              <p:cNvPr id="13" name="Rokraksts 12">
                <a:extLst>
                  <a:ext uri="{FF2B5EF4-FFF2-40B4-BE49-F238E27FC236}">
                    <a16:creationId xmlns:a16="http://schemas.microsoft.com/office/drawing/2014/main" id="{460D179F-C972-4680-AA20-FD203D035CDC}"/>
                  </a:ext>
                </a:extLst>
              </p:cNvPr>
              <p:cNvPicPr/>
              <p:nvPr/>
            </p:nvPicPr>
            <p:blipFill>
              <a:blip r:embed="rId16"/>
              <a:stretch>
                <a:fillRect/>
              </a:stretch>
            </p:blipFill>
            <p:spPr>
              <a:xfrm>
                <a:off x="6001200" y="4455360"/>
                <a:ext cx="46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Rokraksts 13">
                <a:extLst>
                  <a:ext uri="{FF2B5EF4-FFF2-40B4-BE49-F238E27FC236}">
                    <a16:creationId xmlns:a16="http://schemas.microsoft.com/office/drawing/2014/main" id="{FDD0A210-98E4-49BC-BF4C-3DFA0168E648}"/>
                  </a:ext>
                </a:extLst>
              </p14:cNvPr>
              <p14:cNvContentPartPr/>
              <p14:nvPr/>
            </p14:nvContentPartPr>
            <p14:xfrm>
              <a:off x="5775480" y="3259800"/>
              <a:ext cx="602280" cy="834120"/>
            </p14:xfrm>
          </p:contentPart>
        </mc:Choice>
        <mc:Fallback xmlns="">
          <p:pic>
            <p:nvPicPr>
              <p:cNvPr id="14" name="Rokraksts 13">
                <a:extLst>
                  <a:ext uri="{FF2B5EF4-FFF2-40B4-BE49-F238E27FC236}">
                    <a16:creationId xmlns:a16="http://schemas.microsoft.com/office/drawing/2014/main" id="{FDD0A210-98E4-49BC-BF4C-3DFA0168E648}"/>
                  </a:ext>
                </a:extLst>
              </p:cNvPr>
              <p:cNvPicPr/>
              <p:nvPr/>
            </p:nvPicPr>
            <p:blipFill>
              <a:blip r:embed="rId18"/>
              <a:stretch>
                <a:fillRect/>
              </a:stretch>
            </p:blipFill>
            <p:spPr>
              <a:xfrm>
                <a:off x="5759640" y="3196440"/>
                <a:ext cx="63360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Rokraksts 14">
                <a:extLst>
                  <a:ext uri="{FF2B5EF4-FFF2-40B4-BE49-F238E27FC236}">
                    <a16:creationId xmlns:a16="http://schemas.microsoft.com/office/drawing/2014/main" id="{3F799C02-7987-4ABE-987F-97CD256C6834}"/>
                  </a:ext>
                </a:extLst>
              </p14:cNvPr>
              <p14:cNvContentPartPr/>
              <p14:nvPr/>
            </p14:nvContentPartPr>
            <p14:xfrm>
              <a:off x="5733360" y="3386160"/>
              <a:ext cx="173520" cy="213840"/>
            </p14:xfrm>
          </p:contentPart>
        </mc:Choice>
        <mc:Fallback xmlns="">
          <p:pic>
            <p:nvPicPr>
              <p:cNvPr id="15" name="Rokraksts 14">
                <a:extLst>
                  <a:ext uri="{FF2B5EF4-FFF2-40B4-BE49-F238E27FC236}">
                    <a16:creationId xmlns:a16="http://schemas.microsoft.com/office/drawing/2014/main" id="{3F799C02-7987-4ABE-987F-97CD256C6834}"/>
                  </a:ext>
                </a:extLst>
              </p:cNvPr>
              <p:cNvPicPr/>
              <p:nvPr/>
            </p:nvPicPr>
            <p:blipFill>
              <a:blip r:embed="rId20"/>
              <a:stretch>
                <a:fillRect/>
              </a:stretch>
            </p:blipFill>
            <p:spPr>
              <a:xfrm>
                <a:off x="5717520" y="3322800"/>
                <a:ext cx="204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Rokraksts 15">
                <a:extLst>
                  <a:ext uri="{FF2B5EF4-FFF2-40B4-BE49-F238E27FC236}">
                    <a16:creationId xmlns:a16="http://schemas.microsoft.com/office/drawing/2014/main" id="{5B2FC0E2-E994-48F3-B694-ECF1B8595E8C}"/>
                  </a:ext>
                </a:extLst>
              </p14:cNvPr>
              <p14:cNvContentPartPr/>
              <p14:nvPr/>
            </p14:nvContentPartPr>
            <p14:xfrm>
              <a:off x="5356440" y="3731760"/>
              <a:ext cx="354960" cy="703440"/>
            </p14:xfrm>
          </p:contentPart>
        </mc:Choice>
        <mc:Fallback xmlns="">
          <p:pic>
            <p:nvPicPr>
              <p:cNvPr id="16" name="Rokraksts 15">
                <a:extLst>
                  <a:ext uri="{FF2B5EF4-FFF2-40B4-BE49-F238E27FC236}">
                    <a16:creationId xmlns:a16="http://schemas.microsoft.com/office/drawing/2014/main" id="{5B2FC0E2-E994-48F3-B694-ECF1B8595E8C}"/>
                  </a:ext>
                </a:extLst>
              </p:cNvPr>
              <p:cNvPicPr/>
              <p:nvPr/>
            </p:nvPicPr>
            <p:blipFill>
              <a:blip r:embed="rId22"/>
              <a:stretch>
                <a:fillRect/>
              </a:stretch>
            </p:blipFill>
            <p:spPr>
              <a:xfrm>
                <a:off x="5340600" y="3668400"/>
                <a:ext cx="386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Rokraksts 16">
                <a:extLst>
                  <a:ext uri="{FF2B5EF4-FFF2-40B4-BE49-F238E27FC236}">
                    <a16:creationId xmlns:a16="http://schemas.microsoft.com/office/drawing/2014/main" id="{ACCFF6AE-003D-491D-84EF-047178A621B6}"/>
                  </a:ext>
                </a:extLst>
              </p14:cNvPr>
              <p14:cNvContentPartPr/>
              <p14:nvPr/>
            </p14:nvContentPartPr>
            <p14:xfrm>
              <a:off x="5288400" y="4312800"/>
              <a:ext cx="146520" cy="155880"/>
            </p14:xfrm>
          </p:contentPart>
        </mc:Choice>
        <mc:Fallback xmlns="">
          <p:pic>
            <p:nvPicPr>
              <p:cNvPr id="17" name="Rokraksts 16">
                <a:extLst>
                  <a:ext uri="{FF2B5EF4-FFF2-40B4-BE49-F238E27FC236}">
                    <a16:creationId xmlns:a16="http://schemas.microsoft.com/office/drawing/2014/main" id="{ACCFF6AE-003D-491D-84EF-047178A621B6}"/>
                  </a:ext>
                </a:extLst>
              </p:cNvPr>
              <p:cNvPicPr/>
              <p:nvPr/>
            </p:nvPicPr>
            <p:blipFill>
              <a:blip r:embed="rId24"/>
              <a:stretch>
                <a:fillRect/>
              </a:stretch>
            </p:blipFill>
            <p:spPr>
              <a:xfrm>
                <a:off x="5272560" y="4249440"/>
                <a:ext cx="17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Rokraksts 17">
                <a:extLst>
                  <a:ext uri="{FF2B5EF4-FFF2-40B4-BE49-F238E27FC236}">
                    <a16:creationId xmlns:a16="http://schemas.microsoft.com/office/drawing/2014/main" id="{33C1DD7F-C820-4C7F-A44A-0694373D567A}"/>
                  </a:ext>
                </a:extLst>
              </p14:cNvPr>
              <p14:cNvContentPartPr/>
              <p14:nvPr/>
            </p14:nvContentPartPr>
            <p14:xfrm>
              <a:off x="4754880" y="4600800"/>
              <a:ext cx="618840" cy="676800"/>
            </p14:xfrm>
          </p:contentPart>
        </mc:Choice>
        <mc:Fallback xmlns="">
          <p:pic>
            <p:nvPicPr>
              <p:cNvPr id="18" name="Rokraksts 17">
                <a:extLst>
                  <a:ext uri="{FF2B5EF4-FFF2-40B4-BE49-F238E27FC236}">
                    <a16:creationId xmlns:a16="http://schemas.microsoft.com/office/drawing/2014/main" id="{33C1DD7F-C820-4C7F-A44A-0694373D567A}"/>
                  </a:ext>
                </a:extLst>
              </p:cNvPr>
              <p:cNvPicPr/>
              <p:nvPr/>
            </p:nvPicPr>
            <p:blipFill>
              <a:blip r:embed="rId26"/>
              <a:stretch>
                <a:fillRect/>
              </a:stretch>
            </p:blipFill>
            <p:spPr>
              <a:xfrm>
                <a:off x="4739040" y="4537440"/>
                <a:ext cx="65016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Rokraksts 18">
                <a:extLst>
                  <a:ext uri="{FF2B5EF4-FFF2-40B4-BE49-F238E27FC236}">
                    <a16:creationId xmlns:a16="http://schemas.microsoft.com/office/drawing/2014/main" id="{766C7EEC-8392-4CA1-8F67-C821AAF41F2C}"/>
                  </a:ext>
                </a:extLst>
              </p14:cNvPr>
              <p14:cNvContentPartPr/>
              <p14:nvPr/>
            </p14:nvContentPartPr>
            <p14:xfrm>
              <a:off x="4683240" y="5126400"/>
              <a:ext cx="197640" cy="204840"/>
            </p14:xfrm>
          </p:contentPart>
        </mc:Choice>
        <mc:Fallback xmlns="">
          <p:pic>
            <p:nvPicPr>
              <p:cNvPr id="19" name="Rokraksts 18">
                <a:extLst>
                  <a:ext uri="{FF2B5EF4-FFF2-40B4-BE49-F238E27FC236}">
                    <a16:creationId xmlns:a16="http://schemas.microsoft.com/office/drawing/2014/main" id="{766C7EEC-8392-4CA1-8F67-C821AAF41F2C}"/>
                  </a:ext>
                </a:extLst>
              </p:cNvPr>
              <p:cNvPicPr/>
              <p:nvPr/>
            </p:nvPicPr>
            <p:blipFill>
              <a:blip r:embed="rId28"/>
              <a:stretch>
                <a:fillRect/>
              </a:stretch>
            </p:blipFill>
            <p:spPr>
              <a:xfrm>
                <a:off x="4667400" y="5063040"/>
                <a:ext cx="2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Rokraksts 19">
                <a:extLst>
                  <a:ext uri="{FF2B5EF4-FFF2-40B4-BE49-F238E27FC236}">
                    <a16:creationId xmlns:a16="http://schemas.microsoft.com/office/drawing/2014/main" id="{A37B8BFF-B3D6-4738-9101-E2480F6CA083}"/>
                  </a:ext>
                </a:extLst>
              </p14:cNvPr>
              <p14:cNvContentPartPr/>
              <p14:nvPr/>
            </p14:nvContentPartPr>
            <p14:xfrm>
              <a:off x="4204440" y="5295600"/>
              <a:ext cx="363960" cy="330480"/>
            </p14:xfrm>
          </p:contentPart>
        </mc:Choice>
        <mc:Fallback xmlns="">
          <p:pic>
            <p:nvPicPr>
              <p:cNvPr id="20" name="Rokraksts 19">
                <a:extLst>
                  <a:ext uri="{FF2B5EF4-FFF2-40B4-BE49-F238E27FC236}">
                    <a16:creationId xmlns:a16="http://schemas.microsoft.com/office/drawing/2014/main" id="{A37B8BFF-B3D6-4738-9101-E2480F6CA083}"/>
                  </a:ext>
                </a:extLst>
              </p:cNvPr>
              <p:cNvPicPr/>
              <p:nvPr/>
            </p:nvPicPr>
            <p:blipFill>
              <a:blip r:embed="rId30"/>
              <a:stretch>
                <a:fillRect/>
              </a:stretch>
            </p:blipFill>
            <p:spPr>
              <a:xfrm>
                <a:off x="4188600" y="5232240"/>
                <a:ext cx="3952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Rokraksts 20">
                <a:extLst>
                  <a:ext uri="{FF2B5EF4-FFF2-40B4-BE49-F238E27FC236}">
                    <a16:creationId xmlns:a16="http://schemas.microsoft.com/office/drawing/2014/main" id="{98AB85C6-2857-44AA-9CD8-AB7AE74985B9}"/>
                  </a:ext>
                </a:extLst>
              </p14:cNvPr>
              <p14:cNvContentPartPr/>
              <p14:nvPr/>
            </p14:nvContentPartPr>
            <p14:xfrm>
              <a:off x="4150080" y="5473440"/>
              <a:ext cx="156600" cy="210960"/>
            </p14:xfrm>
          </p:contentPart>
        </mc:Choice>
        <mc:Fallback xmlns="">
          <p:pic>
            <p:nvPicPr>
              <p:cNvPr id="21" name="Rokraksts 20">
                <a:extLst>
                  <a:ext uri="{FF2B5EF4-FFF2-40B4-BE49-F238E27FC236}">
                    <a16:creationId xmlns:a16="http://schemas.microsoft.com/office/drawing/2014/main" id="{98AB85C6-2857-44AA-9CD8-AB7AE74985B9}"/>
                  </a:ext>
                </a:extLst>
              </p:cNvPr>
              <p:cNvPicPr/>
              <p:nvPr/>
            </p:nvPicPr>
            <p:blipFill>
              <a:blip r:embed="rId32"/>
              <a:stretch>
                <a:fillRect/>
              </a:stretch>
            </p:blipFill>
            <p:spPr>
              <a:xfrm>
                <a:off x="4134240" y="5410080"/>
                <a:ext cx="1879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Rokraksts 22">
                <a:extLst>
                  <a:ext uri="{FF2B5EF4-FFF2-40B4-BE49-F238E27FC236}">
                    <a16:creationId xmlns:a16="http://schemas.microsoft.com/office/drawing/2014/main" id="{11538923-A2FB-40B5-9867-2F868A907D3A}"/>
                  </a:ext>
                </a:extLst>
              </p14:cNvPr>
              <p14:cNvContentPartPr/>
              <p14:nvPr/>
            </p14:nvContentPartPr>
            <p14:xfrm>
              <a:off x="9109440" y="2345400"/>
              <a:ext cx="549720" cy="290520"/>
            </p14:xfrm>
          </p:contentPart>
        </mc:Choice>
        <mc:Fallback xmlns="">
          <p:pic>
            <p:nvPicPr>
              <p:cNvPr id="23" name="Rokraksts 22">
                <a:extLst>
                  <a:ext uri="{FF2B5EF4-FFF2-40B4-BE49-F238E27FC236}">
                    <a16:creationId xmlns:a16="http://schemas.microsoft.com/office/drawing/2014/main" id="{11538923-A2FB-40B5-9867-2F868A907D3A}"/>
                  </a:ext>
                </a:extLst>
              </p:cNvPr>
              <p:cNvPicPr/>
              <p:nvPr/>
            </p:nvPicPr>
            <p:blipFill>
              <a:blip r:embed="rId34"/>
              <a:stretch>
                <a:fillRect/>
              </a:stretch>
            </p:blipFill>
            <p:spPr>
              <a:xfrm>
                <a:off x="9093600" y="2282040"/>
                <a:ext cx="5810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Rokraksts 23">
                <a:extLst>
                  <a:ext uri="{FF2B5EF4-FFF2-40B4-BE49-F238E27FC236}">
                    <a16:creationId xmlns:a16="http://schemas.microsoft.com/office/drawing/2014/main" id="{C3945BA7-309C-418A-90D0-F06583BD6D2E}"/>
                  </a:ext>
                </a:extLst>
              </p14:cNvPr>
              <p14:cNvContentPartPr/>
              <p14:nvPr/>
            </p14:nvContentPartPr>
            <p14:xfrm>
              <a:off x="8992080" y="2432520"/>
              <a:ext cx="339120" cy="274680"/>
            </p14:xfrm>
          </p:contentPart>
        </mc:Choice>
        <mc:Fallback xmlns="">
          <p:pic>
            <p:nvPicPr>
              <p:cNvPr id="24" name="Rokraksts 23">
                <a:extLst>
                  <a:ext uri="{FF2B5EF4-FFF2-40B4-BE49-F238E27FC236}">
                    <a16:creationId xmlns:a16="http://schemas.microsoft.com/office/drawing/2014/main" id="{C3945BA7-309C-418A-90D0-F06583BD6D2E}"/>
                  </a:ext>
                </a:extLst>
              </p:cNvPr>
              <p:cNvPicPr/>
              <p:nvPr/>
            </p:nvPicPr>
            <p:blipFill>
              <a:blip r:embed="rId36"/>
              <a:stretch>
                <a:fillRect/>
              </a:stretch>
            </p:blipFill>
            <p:spPr>
              <a:xfrm>
                <a:off x="8976240" y="2369160"/>
                <a:ext cx="3704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Rokraksts 24">
                <a:extLst>
                  <a:ext uri="{FF2B5EF4-FFF2-40B4-BE49-F238E27FC236}">
                    <a16:creationId xmlns:a16="http://schemas.microsoft.com/office/drawing/2014/main" id="{65C92A45-F00C-427F-8F61-3C42167B9C8B}"/>
                  </a:ext>
                </a:extLst>
              </p14:cNvPr>
              <p14:cNvContentPartPr/>
              <p14:nvPr/>
            </p14:nvContentPartPr>
            <p14:xfrm>
              <a:off x="7625160" y="4537080"/>
              <a:ext cx="778680" cy="586440"/>
            </p14:xfrm>
          </p:contentPart>
        </mc:Choice>
        <mc:Fallback xmlns="">
          <p:pic>
            <p:nvPicPr>
              <p:cNvPr id="25" name="Rokraksts 24">
                <a:extLst>
                  <a:ext uri="{FF2B5EF4-FFF2-40B4-BE49-F238E27FC236}">
                    <a16:creationId xmlns:a16="http://schemas.microsoft.com/office/drawing/2014/main" id="{65C92A45-F00C-427F-8F61-3C42167B9C8B}"/>
                  </a:ext>
                </a:extLst>
              </p:cNvPr>
              <p:cNvPicPr/>
              <p:nvPr/>
            </p:nvPicPr>
            <p:blipFill>
              <a:blip r:embed="rId38"/>
              <a:stretch>
                <a:fillRect/>
              </a:stretch>
            </p:blipFill>
            <p:spPr>
              <a:xfrm>
                <a:off x="7609320" y="4473720"/>
                <a:ext cx="81000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Rokraksts 25">
                <a:extLst>
                  <a:ext uri="{FF2B5EF4-FFF2-40B4-BE49-F238E27FC236}">
                    <a16:creationId xmlns:a16="http://schemas.microsoft.com/office/drawing/2014/main" id="{476E8933-5C46-4320-9BD2-EFFFD73A2642}"/>
                  </a:ext>
                </a:extLst>
              </p14:cNvPr>
              <p14:cNvContentPartPr/>
              <p14:nvPr/>
            </p14:nvContentPartPr>
            <p14:xfrm>
              <a:off x="7513200" y="4386240"/>
              <a:ext cx="262440" cy="340200"/>
            </p14:xfrm>
          </p:contentPart>
        </mc:Choice>
        <mc:Fallback xmlns="">
          <p:pic>
            <p:nvPicPr>
              <p:cNvPr id="26" name="Rokraksts 25">
                <a:extLst>
                  <a:ext uri="{FF2B5EF4-FFF2-40B4-BE49-F238E27FC236}">
                    <a16:creationId xmlns:a16="http://schemas.microsoft.com/office/drawing/2014/main" id="{476E8933-5C46-4320-9BD2-EFFFD73A2642}"/>
                  </a:ext>
                </a:extLst>
              </p:cNvPr>
              <p:cNvPicPr/>
              <p:nvPr/>
            </p:nvPicPr>
            <p:blipFill>
              <a:blip r:embed="rId40"/>
              <a:stretch>
                <a:fillRect/>
              </a:stretch>
            </p:blipFill>
            <p:spPr>
              <a:xfrm>
                <a:off x="7497360" y="4322880"/>
                <a:ext cx="2937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Rokraksts 26">
                <a:extLst>
                  <a:ext uri="{FF2B5EF4-FFF2-40B4-BE49-F238E27FC236}">
                    <a16:creationId xmlns:a16="http://schemas.microsoft.com/office/drawing/2014/main" id="{0431E0CB-E6EF-4928-A079-2ED170864140}"/>
                  </a:ext>
                </a:extLst>
              </p14:cNvPr>
              <p14:cNvContentPartPr/>
              <p14:nvPr/>
            </p14:nvContentPartPr>
            <p14:xfrm>
              <a:off x="5821560" y="6081120"/>
              <a:ext cx="52920" cy="438480"/>
            </p14:xfrm>
          </p:contentPart>
        </mc:Choice>
        <mc:Fallback xmlns="">
          <p:pic>
            <p:nvPicPr>
              <p:cNvPr id="27" name="Rokraksts 26">
                <a:extLst>
                  <a:ext uri="{FF2B5EF4-FFF2-40B4-BE49-F238E27FC236}">
                    <a16:creationId xmlns:a16="http://schemas.microsoft.com/office/drawing/2014/main" id="{0431E0CB-E6EF-4928-A079-2ED170864140}"/>
                  </a:ext>
                </a:extLst>
              </p:cNvPr>
              <p:cNvPicPr/>
              <p:nvPr/>
            </p:nvPicPr>
            <p:blipFill>
              <a:blip r:embed="rId42"/>
              <a:stretch>
                <a:fillRect/>
              </a:stretch>
            </p:blipFill>
            <p:spPr>
              <a:xfrm>
                <a:off x="5805720" y="6017760"/>
                <a:ext cx="8424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Rokraksts 27">
                <a:extLst>
                  <a:ext uri="{FF2B5EF4-FFF2-40B4-BE49-F238E27FC236}">
                    <a16:creationId xmlns:a16="http://schemas.microsoft.com/office/drawing/2014/main" id="{23714FFC-C426-43F2-A760-F62A28F415D0}"/>
                  </a:ext>
                </a:extLst>
              </p14:cNvPr>
              <p14:cNvContentPartPr/>
              <p14:nvPr/>
            </p14:nvContentPartPr>
            <p14:xfrm>
              <a:off x="5728320" y="6064200"/>
              <a:ext cx="227520" cy="273600"/>
            </p14:xfrm>
          </p:contentPart>
        </mc:Choice>
        <mc:Fallback xmlns="">
          <p:pic>
            <p:nvPicPr>
              <p:cNvPr id="28" name="Rokraksts 27">
                <a:extLst>
                  <a:ext uri="{FF2B5EF4-FFF2-40B4-BE49-F238E27FC236}">
                    <a16:creationId xmlns:a16="http://schemas.microsoft.com/office/drawing/2014/main" id="{23714FFC-C426-43F2-A760-F62A28F415D0}"/>
                  </a:ext>
                </a:extLst>
              </p:cNvPr>
              <p:cNvPicPr/>
              <p:nvPr/>
            </p:nvPicPr>
            <p:blipFill>
              <a:blip r:embed="rId44"/>
              <a:stretch>
                <a:fillRect/>
              </a:stretch>
            </p:blipFill>
            <p:spPr>
              <a:xfrm>
                <a:off x="5712480" y="6000840"/>
                <a:ext cx="2588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Rokraksts 28">
                <a:extLst>
                  <a:ext uri="{FF2B5EF4-FFF2-40B4-BE49-F238E27FC236}">
                    <a16:creationId xmlns:a16="http://schemas.microsoft.com/office/drawing/2014/main" id="{9B4D9679-8027-4A21-B7A5-3CF97676EDD4}"/>
                  </a:ext>
                </a:extLst>
              </p14:cNvPr>
              <p14:cNvContentPartPr/>
              <p14:nvPr/>
            </p14:nvContentPartPr>
            <p14:xfrm>
              <a:off x="4603680" y="6231600"/>
              <a:ext cx="368640" cy="281880"/>
            </p14:xfrm>
          </p:contentPart>
        </mc:Choice>
        <mc:Fallback xmlns="">
          <p:pic>
            <p:nvPicPr>
              <p:cNvPr id="29" name="Rokraksts 28">
                <a:extLst>
                  <a:ext uri="{FF2B5EF4-FFF2-40B4-BE49-F238E27FC236}">
                    <a16:creationId xmlns:a16="http://schemas.microsoft.com/office/drawing/2014/main" id="{9B4D9679-8027-4A21-B7A5-3CF97676EDD4}"/>
                  </a:ext>
                </a:extLst>
              </p:cNvPr>
              <p:cNvPicPr/>
              <p:nvPr/>
            </p:nvPicPr>
            <p:blipFill>
              <a:blip r:embed="rId46"/>
              <a:stretch>
                <a:fillRect/>
              </a:stretch>
            </p:blipFill>
            <p:spPr>
              <a:xfrm>
                <a:off x="4587840" y="6168240"/>
                <a:ext cx="3999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Rokraksts 29">
                <a:extLst>
                  <a:ext uri="{FF2B5EF4-FFF2-40B4-BE49-F238E27FC236}">
                    <a16:creationId xmlns:a16="http://schemas.microsoft.com/office/drawing/2014/main" id="{B2F773BE-C925-46B8-9F51-AE4B59B4EA2B}"/>
                  </a:ext>
                </a:extLst>
              </p14:cNvPr>
              <p14:cNvContentPartPr/>
              <p14:nvPr/>
            </p14:nvContentPartPr>
            <p14:xfrm>
              <a:off x="4665240" y="6213240"/>
              <a:ext cx="45720" cy="72000"/>
            </p14:xfrm>
          </p:contentPart>
        </mc:Choice>
        <mc:Fallback xmlns="">
          <p:pic>
            <p:nvPicPr>
              <p:cNvPr id="30" name="Rokraksts 29">
                <a:extLst>
                  <a:ext uri="{FF2B5EF4-FFF2-40B4-BE49-F238E27FC236}">
                    <a16:creationId xmlns:a16="http://schemas.microsoft.com/office/drawing/2014/main" id="{B2F773BE-C925-46B8-9F51-AE4B59B4EA2B}"/>
                  </a:ext>
                </a:extLst>
              </p:cNvPr>
              <p:cNvPicPr/>
              <p:nvPr/>
            </p:nvPicPr>
            <p:blipFill>
              <a:blip r:embed="rId48"/>
              <a:stretch>
                <a:fillRect/>
              </a:stretch>
            </p:blipFill>
            <p:spPr>
              <a:xfrm>
                <a:off x="4649400" y="6149880"/>
                <a:ext cx="77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Rokraksts 30">
                <a:extLst>
                  <a:ext uri="{FF2B5EF4-FFF2-40B4-BE49-F238E27FC236}">
                    <a16:creationId xmlns:a16="http://schemas.microsoft.com/office/drawing/2014/main" id="{1FA1242C-E93D-452B-AAF2-FF5B40A58AF0}"/>
                  </a:ext>
                </a:extLst>
              </p14:cNvPr>
              <p14:cNvContentPartPr/>
              <p14:nvPr/>
            </p14:nvContentPartPr>
            <p14:xfrm>
              <a:off x="4123080" y="1534680"/>
              <a:ext cx="717120" cy="962640"/>
            </p14:xfrm>
          </p:contentPart>
        </mc:Choice>
        <mc:Fallback xmlns="">
          <p:pic>
            <p:nvPicPr>
              <p:cNvPr id="31" name="Rokraksts 30">
                <a:extLst>
                  <a:ext uri="{FF2B5EF4-FFF2-40B4-BE49-F238E27FC236}">
                    <a16:creationId xmlns:a16="http://schemas.microsoft.com/office/drawing/2014/main" id="{1FA1242C-E93D-452B-AAF2-FF5B40A58AF0}"/>
                  </a:ext>
                </a:extLst>
              </p:cNvPr>
              <p:cNvPicPr/>
              <p:nvPr/>
            </p:nvPicPr>
            <p:blipFill>
              <a:blip r:embed="rId50"/>
              <a:stretch>
                <a:fillRect/>
              </a:stretch>
            </p:blipFill>
            <p:spPr>
              <a:xfrm>
                <a:off x="4107240" y="1471320"/>
                <a:ext cx="748440" cy="108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Rokraksts 31">
                <a:extLst>
                  <a:ext uri="{FF2B5EF4-FFF2-40B4-BE49-F238E27FC236}">
                    <a16:creationId xmlns:a16="http://schemas.microsoft.com/office/drawing/2014/main" id="{E7762648-D932-4675-BA21-64744B3D0944}"/>
                  </a:ext>
                </a:extLst>
              </p14:cNvPr>
              <p14:cNvContentPartPr/>
              <p14:nvPr/>
            </p14:nvContentPartPr>
            <p14:xfrm>
              <a:off x="4619160" y="2239560"/>
              <a:ext cx="343440" cy="385920"/>
            </p14:xfrm>
          </p:contentPart>
        </mc:Choice>
        <mc:Fallback xmlns="">
          <p:pic>
            <p:nvPicPr>
              <p:cNvPr id="32" name="Rokraksts 31">
                <a:extLst>
                  <a:ext uri="{FF2B5EF4-FFF2-40B4-BE49-F238E27FC236}">
                    <a16:creationId xmlns:a16="http://schemas.microsoft.com/office/drawing/2014/main" id="{E7762648-D932-4675-BA21-64744B3D0944}"/>
                  </a:ext>
                </a:extLst>
              </p:cNvPr>
              <p:cNvPicPr/>
              <p:nvPr/>
            </p:nvPicPr>
            <p:blipFill>
              <a:blip r:embed="rId52"/>
              <a:stretch>
                <a:fillRect/>
              </a:stretch>
            </p:blipFill>
            <p:spPr>
              <a:xfrm>
                <a:off x="4603320" y="2176200"/>
                <a:ext cx="374760" cy="512640"/>
              </a:xfrm>
              <a:prstGeom prst="rect">
                <a:avLst/>
              </a:prstGeom>
            </p:spPr>
          </p:pic>
        </mc:Fallback>
      </mc:AlternateContent>
      <p:sp>
        <p:nvSpPr>
          <p:cNvPr id="3" name="Textfeld 2">
            <a:extLst>
              <a:ext uri="{FF2B5EF4-FFF2-40B4-BE49-F238E27FC236}">
                <a16:creationId xmlns:a16="http://schemas.microsoft.com/office/drawing/2014/main" id="{111EC156-9D7F-1494-BDC0-8EC9D33C148F}"/>
              </a:ext>
            </a:extLst>
          </p:cNvPr>
          <p:cNvSpPr txBox="1"/>
          <p:nvPr/>
        </p:nvSpPr>
        <p:spPr>
          <a:xfrm>
            <a:off x="399354" y="665169"/>
            <a:ext cx="4572966" cy="1173463"/>
          </a:xfrm>
          <a:prstGeom prst="rect">
            <a:avLst/>
          </a:prstGeom>
          <a:noFill/>
        </p:spPr>
        <p:txBody>
          <a:bodyPr wrap="square">
            <a:spAutoFit/>
          </a:bodyPr>
          <a:lstStyle/>
          <a:p>
            <a:pPr>
              <a:lnSpc>
                <a:spcPct val="107000"/>
              </a:lnSpc>
              <a:spcAft>
                <a:spcPts val="800"/>
              </a:spcAft>
            </a:pP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Über die Flüsse gelangt das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Regenwasser, </a:t>
            </a:r>
          </a:p>
          <a:p>
            <a:pPr>
              <a:lnSpc>
                <a:spcPct val="107000"/>
              </a:lnSpc>
              <a:spcAft>
                <a:spcPts val="800"/>
              </a:spcAft>
            </a:pP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das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im Einzugsgebiet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fällt, ebenfalls ins Meer.</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5200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001114"/>
              <a:ext cx="12181920" cy="3994966"/>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991754"/>
                <a:ext cx="12200640" cy="4013686"/>
              </a:xfrm>
              <a:prstGeom prst="rect">
                <a:avLst/>
              </a:prstGeom>
            </p:spPr>
          </p:pic>
        </mc:Fallback>
      </mc:AlternateContent>
      <p:sp>
        <p:nvSpPr>
          <p:cNvPr id="3" name="Textfeld 2">
            <a:extLst>
              <a:ext uri="{FF2B5EF4-FFF2-40B4-BE49-F238E27FC236}">
                <a16:creationId xmlns:a16="http://schemas.microsoft.com/office/drawing/2014/main" id="{C2EF0819-E90C-C765-E450-5767ABC0F9B5}"/>
              </a:ext>
            </a:extLst>
          </p:cNvPr>
          <p:cNvSpPr txBox="1"/>
          <p:nvPr/>
        </p:nvSpPr>
        <p:spPr>
          <a:xfrm>
            <a:off x="831850" y="4124867"/>
            <a:ext cx="6134100" cy="369332"/>
          </a:xfrm>
          <a:prstGeom prst="rect">
            <a:avLst/>
          </a:prstGeom>
          <a:noFill/>
        </p:spPr>
        <p:txBody>
          <a:bodyPr wrap="square">
            <a:spAutoFit/>
          </a:bodyPr>
          <a:lstStyle/>
          <a:p>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Dies ist der Längsquerschnitt des Meeres</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1">
                  <a:lumMod val="75000"/>
                </a:schemeClr>
              </a:solidFill>
            </a:endParaRPr>
          </a:p>
        </p:txBody>
      </p:sp>
    </p:spTree>
    <p:extLst>
      <p:ext uri="{BB962C8B-B14F-4D97-AF65-F5344CB8AC3E}">
        <p14:creationId xmlns:p14="http://schemas.microsoft.com/office/powerpoint/2010/main" val="111803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2180120" cy="3994376"/>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2198840" cy="401309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p:sp>
        <p:nvSpPr>
          <p:cNvPr id="3" name="Textfeld 2">
            <a:extLst>
              <a:ext uri="{FF2B5EF4-FFF2-40B4-BE49-F238E27FC236}">
                <a16:creationId xmlns:a16="http://schemas.microsoft.com/office/drawing/2014/main" id="{C771E701-F195-A5B3-AD8C-E07937E95A1B}"/>
              </a:ext>
            </a:extLst>
          </p:cNvPr>
          <p:cNvSpPr txBox="1"/>
          <p:nvPr/>
        </p:nvSpPr>
        <p:spPr>
          <a:xfrm>
            <a:off x="569383" y="3853303"/>
            <a:ext cx="6134100" cy="1200329"/>
          </a:xfrm>
          <a:prstGeom prst="rect">
            <a:avLst/>
          </a:prstGeom>
          <a:noFill/>
        </p:spPr>
        <p:txBody>
          <a:bodyPr wrap="square">
            <a:spAutoFit/>
          </a:bodyPr>
          <a:lstStyle/>
          <a:p>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Interessant ist,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was auf dieser und den nächsten Folien dargestellt wird: </a:t>
            </a:r>
          </a:p>
          <a:p>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das salzige, kalte Wasser der Nordsee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kriecht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 der Oberfläche des Ostseegrundes entlang</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6458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0" y="1384514"/>
              <a:ext cx="12181920" cy="3994966"/>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9360" y="1375154"/>
                <a:ext cx="12200640" cy="401368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p:sp>
        <p:nvSpPr>
          <p:cNvPr id="3" name="Textfeld 2">
            <a:extLst>
              <a:ext uri="{FF2B5EF4-FFF2-40B4-BE49-F238E27FC236}">
                <a16:creationId xmlns:a16="http://schemas.microsoft.com/office/drawing/2014/main" id="{4FEF7147-A3AF-78B7-C56A-5F694D0FE3EC}"/>
              </a:ext>
            </a:extLst>
          </p:cNvPr>
          <p:cNvSpPr txBox="1"/>
          <p:nvPr/>
        </p:nvSpPr>
        <p:spPr>
          <a:xfrm>
            <a:off x="958850" y="4268521"/>
            <a:ext cx="6134100" cy="369332"/>
          </a:xfrm>
          <a:prstGeom prst="rect">
            <a:avLst/>
          </a:prstGeom>
          <a:noFill/>
        </p:spPr>
        <p:txBody>
          <a:bodyPr wrap="square">
            <a:spAutoFit/>
          </a:bodyPr>
          <a:lstStyle/>
          <a:p>
            <a:r>
              <a:rPr lang="de-DE"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ieses Wasser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ist </a:t>
            </a:r>
            <a:r>
              <a:rPr lang="lv-LV"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schwerer</a:t>
            </a:r>
            <a:r>
              <a:rPr lang="de-DE"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weshalb es nach unten driftet.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32878744"/>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Breitbild</PresentationFormat>
  <Paragraphs>62</Paragraphs>
  <Slides>37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Aharoni</vt:lpstr>
      <vt:lpstr>Arial</vt:lpstr>
      <vt:lpstr>Calibri</vt:lpstr>
      <vt:lpstr>Calibri Light</vt:lpstr>
      <vt:lpstr>Wingdings</vt:lpstr>
      <vt:lpstr>Office dizains</vt:lpstr>
      <vt:lpstr>„Ostsee –  ein Blick in die Zukunft?“ Paderborn den 06.05.2022.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Dorschfang 1970-80 Foto – Arvīds Mitrēvics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Fischereibetrieb Oskars 2022</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Skolotajs</dc:creator>
  <cp:lastModifiedBy>Ulrike Kurth</cp:lastModifiedBy>
  <cp:revision>64</cp:revision>
  <cp:lastPrinted>2022-05-03T13:04:59Z</cp:lastPrinted>
  <dcterms:created xsi:type="dcterms:W3CDTF">2022-02-08T13:51:36Z</dcterms:created>
  <dcterms:modified xsi:type="dcterms:W3CDTF">2024-08-23T09:05:47Z</dcterms:modified>
</cp:coreProperties>
</file>