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8C5DF6-C012-A025-EA14-A2971BA137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32099B1-15FF-619A-9B67-DAF3E83BFE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0DA3C6F-6054-678D-94E2-D470C9736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76C20-C5C9-45AD-9798-598162C7987C}" type="datetimeFigureOut">
              <a:rPr lang="de-DE" smtClean="0"/>
              <a:t>01.06.2024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9F11196-17C4-4D63-5068-D24A0DBC8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7C86CF7-70AE-E457-7D30-F2341B501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7E1A0-0F8F-4923-BC7F-E8A6AC36AF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6122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EB5634-B747-1F8E-9EEB-17D49148A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686B96E-1652-D1FA-B5BE-969CF99A09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80EC1A6-646B-45DE-7DB7-9F2DB25AC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76C20-C5C9-45AD-9798-598162C7987C}" type="datetimeFigureOut">
              <a:rPr lang="de-DE" smtClean="0"/>
              <a:t>01.06.2024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F74D29B-D9CF-9252-8395-CE5ABF223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8DCF9E0-4954-EF97-02FE-BFD76CCDB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7E1A0-0F8F-4923-BC7F-E8A6AC36AF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3300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274AFCC-A686-0EC9-892D-6125FF9E5B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9864410-C929-C4C5-D898-4C08D2EAD3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90180DE-1BF2-F63B-4F35-539C1856A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76C20-C5C9-45AD-9798-598162C7987C}" type="datetimeFigureOut">
              <a:rPr lang="de-DE" smtClean="0"/>
              <a:t>01.06.2024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611890D-9665-278D-F6A1-79B3DBBDF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2EC5756-D930-1F13-AD03-96B408FE6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7E1A0-0F8F-4923-BC7F-E8A6AC36AF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6441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1321AC-7119-ABF5-779A-9B257583D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3204E72-1BA6-6CAB-DE13-AC7D3D566C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0003BA1-0555-B049-1A5E-5E8E63584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76C20-C5C9-45AD-9798-598162C7987C}" type="datetimeFigureOut">
              <a:rPr lang="de-DE" smtClean="0"/>
              <a:t>01.06.2024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5662AD5-337F-8EE7-621F-3907B1EBA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28CA122-3ED7-5B4E-4A87-A77890712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7E1A0-0F8F-4923-BC7F-E8A6AC36AF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7491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93E06C-20E4-5E17-AC5F-2D714E5E1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DDB7BDF-0E2D-E63B-4980-6C18EA33DC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5BF596B-AFA3-B9DA-EDD2-2DDBA2198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76C20-C5C9-45AD-9798-598162C7987C}" type="datetimeFigureOut">
              <a:rPr lang="de-DE" smtClean="0"/>
              <a:t>01.06.2024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08F4BBC-459B-3EDE-9BDF-E07ADBEF5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EF2DEB2-2E30-4A88-936C-F74DBA2EB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7E1A0-0F8F-4923-BC7F-E8A6AC36AF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9650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E5B994-7A58-BAC3-562B-F19B81DD2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6393FA-5980-897A-D9E4-C5451D7969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08AF665-EA10-E839-313D-6F870336A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04DC461-D47A-6D9A-AF5F-B0D3F2274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76C20-C5C9-45AD-9798-598162C7987C}" type="datetimeFigureOut">
              <a:rPr lang="de-DE" smtClean="0"/>
              <a:t>01.06.2024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FC61B78-E834-5444-0A3D-8B8FE5BEF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FF0F0C9-D543-0185-FE9A-4C18B8B01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7E1A0-0F8F-4923-BC7F-E8A6AC36AF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9977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A5E1E3-2DA2-CDE9-333A-07ADCC880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B59FAA3-5BDC-8081-1E2B-CD327D4CEC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21FE84F-2048-4D5F-6FE0-15277F6D2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57B37E0-A26E-2875-4BF6-EAA3D13904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93ADF52-384C-352E-1FE9-DDB5D9CD1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FD6180D-BB42-9C5A-5CC1-0F93FC7CD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76C20-C5C9-45AD-9798-598162C7987C}" type="datetimeFigureOut">
              <a:rPr lang="de-DE" smtClean="0"/>
              <a:t>01.06.2024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4C200E2-A6D8-D82F-5F55-7DC0748DE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6E8CC26-A3EB-1F69-21B5-A03BDFA6B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7E1A0-0F8F-4923-BC7F-E8A6AC36AF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726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39988A-B1EE-ADC1-C3D1-73E6773FA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CE48AC0-9A0E-9AB3-55EC-6A8E2B274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76C20-C5C9-45AD-9798-598162C7987C}" type="datetimeFigureOut">
              <a:rPr lang="de-DE" smtClean="0"/>
              <a:t>01.06.2024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322CCC7-7B42-EA3B-ED4B-1C882E253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21E760E-9F30-DBFD-EE8D-FB40E574D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7E1A0-0F8F-4923-BC7F-E8A6AC36AF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4614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60EAD7B-B4CF-7BA0-C31A-462346EB7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76C20-C5C9-45AD-9798-598162C7987C}" type="datetimeFigureOut">
              <a:rPr lang="de-DE" smtClean="0"/>
              <a:t>01.06.2024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7D92E8D-180F-D7F1-4C7D-7A659E6E3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2E98168-DBB0-1BEE-7011-608AB472C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7E1A0-0F8F-4923-BC7F-E8A6AC36AF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0633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95FB45-7EF6-C774-89AA-7993BFB13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954D136-A6CA-F633-79A8-15B7E6C6A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0473A9C-E619-C7B9-10B8-13D1998EDA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F47D313-6C94-9E7E-AAD8-F0DD3157E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76C20-C5C9-45AD-9798-598162C7987C}" type="datetimeFigureOut">
              <a:rPr lang="de-DE" smtClean="0"/>
              <a:t>01.06.2024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FDC3E94-4029-C648-D2EB-3355460FD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7B01F2F-F74D-AE89-6A35-82DE5027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7E1A0-0F8F-4923-BC7F-E8A6AC36AF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0125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2FB617-60FB-FD60-59E2-546CC84A0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99FCCD3-05AC-1622-E3ED-1EF4294DFC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922075F-1AAF-CC29-D420-89009FD3F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8440662-B861-965B-3A14-9C068C70E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76C20-C5C9-45AD-9798-598162C7987C}" type="datetimeFigureOut">
              <a:rPr lang="de-DE" smtClean="0"/>
              <a:t>01.06.2024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A78746A-A74F-CEBA-CAA4-B07B0D26E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ECBE4AB-3970-0933-C553-543AB3ED4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7E1A0-0F8F-4923-BC7F-E8A6AC36AF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8138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B16381F-08DE-6DB9-80E2-7E33B5345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6F9B5B1-036E-0414-5A00-D01220773C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A5A5C09-8998-5B7E-FB92-CE56EFFAC2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76C20-C5C9-45AD-9798-598162C7987C}" type="datetimeFigureOut">
              <a:rPr lang="de-DE" smtClean="0"/>
              <a:t>01.06.2024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F92FA5C-3473-ECCB-6467-46F95B6F65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027D910-7EB6-C7D0-1DC0-BD3AD6B47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7E1A0-0F8F-4923-BC7F-E8A6AC36AF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4553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A99E5433-B502-A8B0-8D90-2206CD70F9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02831" y="4574687"/>
            <a:ext cx="4907902" cy="1655762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</a:rPr>
              <a:t>Das Stadt- und Kreisarchiv Paderborn hat diese Bildserie für unsere Projektarbeit freundlicherweise zur Verfügung gestellt!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BCE32F1-F5E8-59DD-9FB7-18B33404E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747" y="0"/>
            <a:ext cx="4800807" cy="6858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13C3F24-B989-5C65-D132-E46FDE9EFCBA}"/>
              </a:ext>
            </a:extLst>
          </p:cNvPr>
          <p:cNvSpPr txBox="1"/>
          <p:nvPr/>
        </p:nvSpPr>
        <p:spPr>
          <a:xfrm>
            <a:off x="2034747" y="5461008"/>
            <a:ext cx="4800807" cy="7694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de-DE" sz="200"/>
          </a:p>
          <a:p>
            <a:endParaRPr lang="de-DE" sz="200"/>
          </a:p>
          <a:p>
            <a:endParaRPr lang="de-DE" sz="200"/>
          </a:p>
          <a:p>
            <a:endParaRPr lang="de-DE" sz="200"/>
          </a:p>
          <a:p>
            <a:endParaRPr lang="de-DE" sz="200"/>
          </a:p>
          <a:p>
            <a:endParaRPr lang="de-DE" sz="200"/>
          </a:p>
          <a:p>
            <a:endParaRPr lang="de-DE" sz="200"/>
          </a:p>
          <a:p>
            <a:endParaRPr lang="de-DE" sz="200"/>
          </a:p>
          <a:p>
            <a:endParaRPr lang="de-DE" sz="200"/>
          </a:p>
          <a:p>
            <a:endParaRPr lang="de-DE" sz="200"/>
          </a:p>
          <a:p>
            <a:endParaRPr lang="de-DE" sz="200"/>
          </a:p>
          <a:p>
            <a:endParaRPr lang="de-DE" sz="200"/>
          </a:p>
          <a:p>
            <a:endParaRPr lang="de-DE" sz="200"/>
          </a:p>
        </p:txBody>
      </p:sp>
    </p:spTree>
    <p:extLst>
      <p:ext uri="{BB962C8B-B14F-4D97-AF65-F5344CB8AC3E}">
        <p14:creationId xmlns:p14="http://schemas.microsoft.com/office/powerpoint/2010/main" val="602923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6816CE12-01EC-BBE4-93AC-C9A473C4C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119" y="-60860"/>
            <a:ext cx="5103056" cy="697972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DF70AE6-97E5-1D75-199C-974E64608A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175" y="0"/>
            <a:ext cx="48008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231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BCA2C11-D728-801C-A99E-5FB9F372B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193" y="0"/>
            <a:ext cx="4800807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550EB01-8044-AFC3-E92E-3B68AF0CC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48008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112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800D466-FA93-2EA4-7637-6C99C1106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30" y="0"/>
            <a:ext cx="4800807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CE606E7-5D35-3A15-847A-5BEA094A8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937" y="0"/>
            <a:ext cx="48008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08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78534FB-465A-FF76-C1D1-4414EBDF26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274" y="0"/>
            <a:ext cx="4800807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7D6A708-DB12-48AA-8932-D7B2498DCE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081" y="0"/>
            <a:ext cx="48008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49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BA3F83E-C662-4544-58A2-469F8BABA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78" y="0"/>
            <a:ext cx="4800807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5AF42E3-2F29-67C3-B493-36C28A52D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485" y="0"/>
            <a:ext cx="48008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26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C9EFCE6-CC5E-B804-7282-35B137589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233" y="0"/>
            <a:ext cx="4800807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86A8C2C-A197-159A-A795-3DF55865DD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433" y="0"/>
            <a:ext cx="48008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03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EC9264A-C387-4263-52C0-068ED1E98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241" y="0"/>
            <a:ext cx="4800807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976CB01-9EE2-EA2C-8791-B399A71428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199" y="0"/>
            <a:ext cx="48008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5813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</Words>
  <Application>Microsoft Office PowerPoint</Application>
  <PresentationFormat>Breitbild</PresentationFormat>
  <Paragraphs>13</Paragraphs>
  <Slides>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Ulrike Kurth</dc:creator>
  <cp:lastModifiedBy>Ulrike Kurth</cp:lastModifiedBy>
  <cp:revision>1</cp:revision>
  <dcterms:created xsi:type="dcterms:W3CDTF">2024-06-01T07:20:29Z</dcterms:created>
  <dcterms:modified xsi:type="dcterms:W3CDTF">2024-06-01T07:20:47Z</dcterms:modified>
</cp:coreProperties>
</file>